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1" r:id="rId2"/>
    <p:sldId id="264" r:id="rId3"/>
    <p:sldId id="266" r:id="rId4"/>
    <p:sldId id="267" r:id="rId5"/>
    <p:sldId id="256" r:id="rId6"/>
    <p:sldId id="257" r:id="rId7"/>
    <p:sldId id="258" r:id="rId8"/>
    <p:sldId id="259" r:id="rId9"/>
    <p:sldId id="260" r:id="rId10"/>
    <p:sldId id="261" r:id="rId11"/>
    <p:sldId id="262"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A0619"/>
    <a:srgbClr val="CC66FF"/>
    <a:srgbClr val="33CC33"/>
    <a:srgbClr val="A50021"/>
    <a:srgbClr val="66FFCC"/>
    <a:srgbClr val="008000"/>
    <a:srgbClr val="FFFF66"/>
    <a:srgbClr val="F64C3A"/>
    <a:srgbClr val="E0E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36" autoAdjust="0"/>
    <p:restoredTop sz="95522" autoAdjust="0"/>
  </p:normalViewPr>
  <p:slideViewPr>
    <p:cSldViewPr snapToGrid="0">
      <p:cViewPr>
        <p:scale>
          <a:sx n="100" d="100"/>
          <a:sy n="100" d="100"/>
        </p:scale>
        <p:origin x="144" y="-4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16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2D662-6FC8-47B2-AF53-BFFED32EE68D}" type="datetimeFigureOut">
              <a:rPr lang="en-NZ" smtClean="0"/>
              <a:t>1/02/2024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88378-171F-4977-B750-9778DDBEE6AE}" type="slidenum">
              <a:rPr lang="en-NZ" smtClean="0"/>
              <a:t>‹#›</a:t>
            </a:fld>
            <a:endParaRPr lang="en-NZ"/>
          </a:p>
        </p:txBody>
      </p:sp>
    </p:spTree>
    <p:extLst>
      <p:ext uri="{BB962C8B-B14F-4D97-AF65-F5344CB8AC3E}">
        <p14:creationId xmlns:p14="http://schemas.microsoft.com/office/powerpoint/2010/main" val="117886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Commander</a:t>
            </a:r>
            <a:r>
              <a:rPr lang="en-NZ" baseline="0" dirty="0"/>
              <a:t> Frank Worsley (1914-17). Canterbury Museum 1981.110.91. No known copyright.</a:t>
            </a:r>
            <a:endParaRPr lang="en-NZ" dirty="0"/>
          </a:p>
        </p:txBody>
      </p:sp>
      <p:sp>
        <p:nvSpPr>
          <p:cNvPr id="4" name="Slide Number Placeholder 3"/>
          <p:cNvSpPr>
            <a:spLocks noGrp="1"/>
          </p:cNvSpPr>
          <p:nvPr>
            <p:ph type="sldNum" sz="quarter" idx="10"/>
          </p:nvPr>
        </p:nvSpPr>
        <p:spPr/>
        <p:txBody>
          <a:bodyPr/>
          <a:lstStyle/>
          <a:p>
            <a:fld id="{A9B88378-171F-4977-B750-9778DDBEE6AE}" type="slidenum">
              <a:rPr lang="en-NZ" smtClean="0"/>
              <a:t>1</a:t>
            </a:fld>
            <a:endParaRPr lang="en-NZ"/>
          </a:p>
        </p:txBody>
      </p:sp>
    </p:spTree>
    <p:extLst>
      <p:ext uri="{BB962C8B-B14F-4D97-AF65-F5344CB8AC3E}">
        <p14:creationId xmlns:p14="http://schemas.microsoft.com/office/powerpoint/2010/main" val="2771746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Worsley FA. 1977. </a:t>
            </a:r>
            <a:r>
              <a:rPr lang="en-NZ" i="1" dirty="0"/>
              <a:t>Shackleton’s Boat Journey</a:t>
            </a:r>
            <a:r>
              <a:rPr lang="en-NZ" dirty="0"/>
              <a:t>. New York: W. W. Norton &amp; Company Inc. p 105</a:t>
            </a:r>
          </a:p>
          <a:p>
            <a:r>
              <a:rPr lang="en-NZ" dirty="0"/>
              <a:t>Launch of the </a:t>
            </a:r>
            <a:r>
              <a:rPr lang="en-NZ" i="1" dirty="0"/>
              <a:t>James </a:t>
            </a:r>
            <a:r>
              <a:rPr lang="en-NZ" i="1" dirty="0" err="1"/>
              <a:t>Caird</a:t>
            </a:r>
            <a:r>
              <a:rPr lang="en-NZ" dirty="0"/>
              <a:t> from the shore of Elephant Island. No known copyright. </a:t>
            </a:r>
          </a:p>
          <a:p>
            <a:endParaRPr lang="en-NZ" dirty="0"/>
          </a:p>
          <a:p>
            <a:endParaRPr lang="en-NZ" dirty="0"/>
          </a:p>
        </p:txBody>
      </p:sp>
      <p:sp>
        <p:nvSpPr>
          <p:cNvPr id="4" name="Slide Number Placeholder 3"/>
          <p:cNvSpPr>
            <a:spLocks noGrp="1"/>
          </p:cNvSpPr>
          <p:nvPr>
            <p:ph type="sldNum" sz="quarter" idx="10"/>
          </p:nvPr>
        </p:nvSpPr>
        <p:spPr/>
        <p:txBody>
          <a:bodyPr/>
          <a:lstStyle/>
          <a:p>
            <a:fld id="{A9B88378-171F-4977-B750-9778DDBEE6AE}" type="slidenum">
              <a:rPr lang="en-NZ" smtClean="0"/>
              <a:t>10</a:t>
            </a:fld>
            <a:endParaRPr lang="en-NZ"/>
          </a:p>
        </p:txBody>
      </p:sp>
    </p:spTree>
    <p:extLst>
      <p:ext uri="{BB962C8B-B14F-4D97-AF65-F5344CB8AC3E}">
        <p14:creationId xmlns:p14="http://schemas.microsoft.com/office/powerpoint/2010/main" val="1936522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Worsley FA. 1977. </a:t>
            </a:r>
            <a:r>
              <a:rPr lang="en-NZ" i="1" dirty="0"/>
              <a:t>Shackleton’s Boat Journey</a:t>
            </a:r>
            <a:r>
              <a:rPr lang="en-NZ" dirty="0"/>
              <a:t>. New York: W. W. Norton &amp; Company Inc. p 206</a:t>
            </a:r>
          </a:p>
          <a:p>
            <a:r>
              <a:rPr lang="en-NZ" dirty="0"/>
              <a:t>Map of Weddell Sea area and South Georgia with route taken by James </a:t>
            </a:r>
            <a:r>
              <a:rPr lang="en-NZ" dirty="0" err="1"/>
              <a:t>Caird</a:t>
            </a:r>
            <a:r>
              <a:rPr lang="en-NZ" dirty="0"/>
              <a:t>, (1914-17). Canterbury Museum 1981.110.111. No known copyright. </a:t>
            </a:r>
          </a:p>
          <a:p>
            <a:endParaRPr lang="en-NZ" dirty="0"/>
          </a:p>
        </p:txBody>
      </p:sp>
      <p:sp>
        <p:nvSpPr>
          <p:cNvPr id="4" name="Slide Number Placeholder 3"/>
          <p:cNvSpPr>
            <a:spLocks noGrp="1"/>
          </p:cNvSpPr>
          <p:nvPr>
            <p:ph type="sldNum" sz="quarter" idx="10"/>
          </p:nvPr>
        </p:nvSpPr>
        <p:spPr/>
        <p:txBody>
          <a:bodyPr/>
          <a:lstStyle/>
          <a:p>
            <a:fld id="{A9B88378-171F-4977-B750-9778DDBEE6AE}" type="slidenum">
              <a:rPr lang="en-NZ" smtClean="0"/>
              <a:t>11</a:t>
            </a:fld>
            <a:endParaRPr lang="en-NZ"/>
          </a:p>
        </p:txBody>
      </p:sp>
    </p:spTree>
    <p:extLst>
      <p:ext uri="{BB962C8B-B14F-4D97-AF65-F5344CB8AC3E}">
        <p14:creationId xmlns:p14="http://schemas.microsoft.com/office/powerpoint/2010/main" val="386470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Frank Worsley’s map of King </a:t>
            </a:r>
            <a:r>
              <a:rPr lang="en-NZ" dirty="0" err="1"/>
              <a:t>Haakon</a:t>
            </a:r>
            <a:r>
              <a:rPr lang="en-NZ" dirty="0"/>
              <a:t> Bay , South Georgia Island. Canterbury Museum 2001.177.19. No known copyright. </a:t>
            </a:r>
          </a:p>
          <a:p>
            <a:endParaRPr lang="en-NZ" dirty="0"/>
          </a:p>
        </p:txBody>
      </p:sp>
      <p:sp>
        <p:nvSpPr>
          <p:cNvPr id="4" name="Slide Number Placeholder 3"/>
          <p:cNvSpPr>
            <a:spLocks noGrp="1"/>
          </p:cNvSpPr>
          <p:nvPr>
            <p:ph type="sldNum" sz="quarter" idx="10"/>
          </p:nvPr>
        </p:nvSpPr>
        <p:spPr/>
        <p:txBody>
          <a:bodyPr/>
          <a:lstStyle/>
          <a:p>
            <a:fld id="{A9B88378-171F-4977-B750-9778DDBEE6AE}" type="slidenum">
              <a:rPr lang="en-NZ" smtClean="0"/>
              <a:t>12</a:t>
            </a:fld>
            <a:endParaRPr lang="en-NZ"/>
          </a:p>
        </p:txBody>
      </p:sp>
    </p:spTree>
    <p:extLst>
      <p:ext uri="{BB962C8B-B14F-4D97-AF65-F5344CB8AC3E}">
        <p14:creationId xmlns:p14="http://schemas.microsoft.com/office/powerpoint/2010/main" val="1856332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Worsley, FA. 1977. </a:t>
            </a:r>
            <a:r>
              <a:rPr lang="en-NZ" i="1" dirty="0"/>
              <a:t>Shackleton’s Boat Journey</a:t>
            </a:r>
            <a:r>
              <a:rPr lang="en-NZ" dirty="0"/>
              <a:t>. New York: W. W. Norton &amp; Company Inc. p 116.</a:t>
            </a:r>
          </a:p>
        </p:txBody>
      </p:sp>
      <p:sp>
        <p:nvSpPr>
          <p:cNvPr id="4" name="Slide Number Placeholder 3"/>
          <p:cNvSpPr>
            <a:spLocks noGrp="1"/>
          </p:cNvSpPr>
          <p:nvPr>
            <p:ph type="sldNum" sz="quarter" idx="10"/>
          </p:nvPr>
        </p:nvSpPr>
        <p:spPr/>
        <p:txBody>
          <a:bodyPr/>
          <a:lstStyle/>
          <a:p>
            <a:fld id="{A9B88378-171F-4977-B750-9778DDBEE6AE}" type="slidenum">
              <a:rPr lang="en-NZ" smtClean="0"/>
              <a:t>13</a:t>
            </a:fld>
            <a:endParaRPr lang="en-NZ"/>
          </a:p>
        </p:txBody>
      </p:sp>
    </p:spTree>
    <p:extLst>
      <p:ext uri="{BB962C8B-B14F-4D97-AF65-F5344CB8AC3E}">
        <p14:creationId xmlns:p14="http://schemas.microsoft.com/office/powerpoint/2010/main" val="2540097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Worsley, FA. 1977. </a:t>
            </a:r>
            <a:r>
              <a:rPr lang="en-NZ" sz="1200" i="1" kern="1200" dirty="0">
                <a:solidFill>
                  <a:schemeClr val="tx1"/>
                </a:solidFill>
                <a:effectLst/>
                <a:latin typeface="+mn-lt"/>
                <a:ea typeface="+mn-ea"/>
                <a:cs typeface="+mn-cs"/>
              </a:rPr>
              <a:t>Shackleton’s Boat Journey</a:t>
            </a:r>
            <a:r>
              <a:rPr lang="en-NZ" sz="1200" kern="1200" dirty="0">
                <a:solidFill>
                  <a:schemeClr val="tx1"/>
                </a:solidFill>
                <a:effectLst/>
                <a:latin typeface="+mn-lt"/>
                <a:ea typeface="+mn-ea"/>
                <a:cs typeface="+mn-cs"/>
              </a:rPr>
              <a:t>. New York: W. W. Norton &amp; Company Inc. p 119.</a:t>
            </a:r>
            <a:endParaRPr lang="en-NZ" dirty="0"/>
          </a:p>
        </p:txBody>
      </p:sp>
      <p:sp>
        <p:nvSpPr>
          <p:cNvPr id="4" name="Slide Number Placeholder 3"/>
          <p:cNvSpPr>
            <a:spLocks noGrp="1"/>
          </p:cNvSpPr>
          <p:nvPr>
            <p:ph type="sldNum" sz="quarter" idx="10"/>
          </p:nvPr>
        </p:nvSpPr>
        <p:spPr/>
        <p:txBody>
          <a:bodyPr/>
          <a:lstStyle/>
          <a:p>
            <a:fld id="{A9B88378-171F-4977-B750-9778DDBEE6AE}" type="slidenum">
              <a:rPr lang="en-NZ" smtClean="0"/>
              <a:t>14</a:t>
            </a:fld>
            <a:endParaRPr lang="en-NZ"/>
          </a:p>
        </p:txBody>
      </p:sp>
    </p:spTree>
    <p:extLst>
      <p:ext uri="{BB962C8B-B14F-4D97-AF65-F5344CB8AC3E}">
        <p14:creationId xmlns:p14="http://schemas.microsoft.com/office/powerpoint/2010/main" val="181770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A9B88378-171F-4977-B750-9778DDBEE6AE}" type="slidenum">
              <a:rPr lang="en-NZ" smtClean="0"/>
              <a:t>2</a:t>
            </a:fld>
            <a:endParaRPr lang="en-NZ"/>
          </a:p>
        </p:txBody>
      </p:sp>
    </p:spTree>
    <p:extLst>
      <p:ext uri="{BB962C8B-B14F-4D97-AF65-F5344CB8AC3E}">
        <p14:creationId xmlns:p14="http://schemas.microsoft.com/office/powerpoint/2010/main" val="213976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Commander</a:t>
            </a:r>
            <a:r>
              <a:rPr lang="en-NZ" baseline="0" dirty="0"/>
              <a:t> Frank Worsley (1914-17). Canterbury Museum 1981.110.91. No known copyright.</a:t>
            </a:r>
            <a:endParaRPr lang="en-NZ" dirty="0"/>
          </a:p>
        </p:txBody>
      </p:sp>
      <p:sp>
        <p:nvSpPr>
          <p:cNvPr id="4" name="Slide Number Placeholder 3"/>
          <p:cNvSpPr>
            <a:spLocks noGrp="1"/>
          </p:cNvSpPr>
          <p:nvPr>
            <p:ph type="sldNum" sz="quarter" idx="10"/>
          </p:nvPr>
        </p:nvSpPr>
        <p:spPr/>
        <p:txBody>
          <a:bodyPr/>
          <a:lstStyle/>
          <a:p>
            <a:fld id="{A9B88378-171F-4977-B750-9778DDBEE6AE}" type="slidenum">
              <a:rPr lang="en-NZ" smtClean="0"/>
              <a:t>3</a:t>
            </a:fld>
            <a:endParaRPr lang="en-NZ"/>
          </a:p>
        </p:txBody>
      </p:sp>
    </p:spTree>
    <p:extLst>
      <p:ext uri="{BB962C8B-B14F-4D97-AF65-F5344CB8AC3E}">
        <p14:creationId xmlns:p14="http://schemas.microsoft.com/office/powerpoint/2010/main" val="329284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9B88378-171F-4977-B750-9778DDBEE6AE}" type="slidenum">
              <a:rPr lang="en-NZ" smtClean="0"/>
              <a:t>4</a:t>
            </a:fld>
            <a:endParaRPr lang="en-NZ"/>
          </a:p>
        </p:txBody>
      </p:sp>
    </p:spTree>
    <p:extLst>
      <p:ext uri="{BB962C8B-B14F-4D97-AF65-F5344CB8AC3E}">
        <p14:creationId xmlns:p14="http://schemas.microsoft.com/office/powerpoint/2010/main" val="732412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A9B88378-171F-4977-B750-9778DDBEE6AE}" type="slidenum">
              <a:rPr lang="en-NZ" smtClean="0"/>
              <a:t>5</a:t>
            </a:fld>
            <a:endParaRPr lang="en-NZ"/>
          </a:p>
        </p:txBody>
      </p:sp>
    </p:spTree>
    <p:extLst>
      <p:ext uri="{BB962C8B-B14F-4D97-AF65-F5344CB8AC3E}">
        <p14:creationId xmlns:p14="http://schemas.microsoft.com/office/powerpoint/2010/main" val="377929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Lansing, A. 2000. </a:t>
            </a:r>
            <a:r>
              <a:rPr lang="en-NZ" i="1" dirty="0"/>
              <a:t>Endurance</a:t>
            </a:r>
            <a:r>
              <a:rPr lang="en-NZ" dirty="0"/>
              <a:t>. London: Phoenix, an imprint of Orion Books Ltd; pp10-11</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Expedition members  on </a:t>
            </a:r>
            <a:r>
              <a:rPr lang="en-NZ" sz="1200" i="1" dirty="0"/>
              <a:t>Endurance</a:t>
            </a:r>
            <a:r>
              <a:rPr lang="en-NZ" sz="1200" dirty="0"/>
              <a:t>,  Ernest Shackleton in middle front in white, Frank Worsley, also in white behind (1914-17).</a:t>
            </a:r>
            <a:r>
              <a:rPr lang="en-NZ" sz="1200" baseline="0" dirty="0"/>
              <a:t> Canterbury Museum</a:t>
            </a:r>
            <a:r>
              <a:rPr lang="en-NZ" sz="1200" dirty="0"/>
              <a:t> 1981.110.86. No</a:t>
            </a:r>
            <a:r>
              <a:rPr lang="en-NZ" sz="1200" baseline="0" dirty="0"/>
              <a:t> known copyright. </a:t>
            </a:r>
            <a:endParaRPr lang="en-NZ" sz="1200" dirty="0"/>
          </a:p>
          <a:p>
            <a:endParaRPr lang="en-NZ" dirty="0"/>
          </a:p>
        </p:txBody>
      </p:sp>
      <p:sp>
        <p:nvSpPr>
          <p:cNvPr id="4" name="Slide Number Placeholder 3"/>
          <p:cNvSpPr>
            <a:spLocks noGrp="1"/>
          </p:cNvSpPr>
          <p:nvPr>
            <p:ph type="sldNum" sz="quarter" idx="10"/>
          </p:nvPr>
        </p:nvSpPr>
        <p:spPr/>
        <p:txBody>
          <a:bodyPr/>
          <a:lstStyle/>
          <a:p>
            <a:fld id="{A9B88378-171F-4977-B750-9778DDBEE6AE}" type="slidenum">
              <a:rPr lang="en-NZ" smtClean="0"/>
              <a:t>6</a:t>
            </a:fld>
            <a:endParaRPr lang="en-NZ"/>
          </a:p>
        </p:txBody>
      </p:sp>
    </p:spTree>
    <p:extLst>
      <p:ext uri="{BB962C8B-B14F-4D97-AF65-F5344CB8AC3E}">
        <p14:creationId xmlns:p14="http://schemas.microsoft.com/office/powerpoint/2010/main" val="2309033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Lansing, A. 2000. </a:t>
            </a:r>
            <a:r>
              <a:rPr lang="en-NZ" i="1" dirty="0"/>
              <a:t>Endurance</a:t>
            </a:r>
            <a:r>
              <a:rPr lang="en-NZ" dirty="0"/>
              <a:t>. London: Phoenix, an imprint of Orion Books Ltd; p 30</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Endurance trapped in ice, Weddell Sea, Imperial Trans-Antarctic expedition (Endurance), 1914-17 1981.110.97.</a:t>
            </a:r>
          </a:p>
          <a:p>
            <a:endParaRPr lang="en-NZ" dirty="0"/>
          </a:p>
          <a:p>
            <a:endParaRPr lang="en-NZ" dirty="0"/>
          </a:p>
          <a:p>
            <a:r>
              <a:rPr lang="en-US" i="1" dirty="0"/>
              <a:t>Endurance </a:t>
            </a:r>
            <a:r>
              <a:rPr lang="en-US" dirty="0"/>
              <a:t>trapped in ice, Weddell sea (1914-17). Canterbury Museum </a:t>
            </a:r>
            <a:r>
              <a:rPr lang="en-NZ" dirty="0"/>
              <a:t>1981.110.97. No known copyright. </a:t>
            </a:r>
          </a:p>
          <a:p>
            <a:endParaRPr lang="en-NZ" dirty="0"/>
          </a:p>
        </p:txBody>
      </p:sp>
      <p:sp>
        <p:nvSpPr>
          <p:cNvPr id="4" name="Slide Number Placeholder 3"/>
          <p:cNvSpPr>
            <a:spLocks noGrp="1"/>
          </p:cNvSpPr>
          <p:nvPr>
            <p:ph type="sldNum" sz="quarter" idx="10"/>
          </p:nvPr>
        </p:nvSpPr>
        <p:spPr/>
        <p:txBody>
          <a:bodyPr/>
          <a:lstStyle/>
          <a:p>
            <a:fld id="{A9B88378-171F-4977-B750-9778DDBEE6AE}" type="slidenum">
              <a:rPr lang="en-NZ" smtClean="0"/>
              <a:t>7</a:t>
            </a:fld>
            <a:endParaRPr lang="en-NZ"/>
          </a:p>
        </p:txBody>
      </p:sp>
    </p:spTree>
    <p:extLst>
      <p:ext uri="{BB962C8B-B14F-4D97-AF65-F5344CB8AC3E}">
        <p14:creationId xmlns:p14="http://schemas.microsoft.com/office/powerpoint/2010/main" val="2599113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i="1" dirty="0"/>
              <a:t>1985. Antarctica</a:t>
            </a:r>
            <a:r>
              <a:rPr lang="en-NZ" i="1" baseline="0" dirty="0"/>
              <a:t> Great Stories from the Frozen Continent</a:t>
            </a:r>
            <a:r>
              <a:rPr lang="en-NZ" i="0" baseline="0" dirty="0"/>
              <a:t>. Australia: Reader’s Digest Services Pty Limited, pp 220.</a:t>
            </a:r>
          </a:p>
          <a:p>
            <a:r>
              <a:rPr lang="en-NZ" i="1" dirty="0"/>
              <a:t>Endurance</a:t>
            </a:r>
            <a:r>
              <a:rPr lang="en-NZ" dirty="0"/>
              <a:t> heeling over to port due to ice pressure, Weddell Sea (1914-17). Canterbury Museum 1981.110.104. No known copyright. </a:t>
            </a:r>
          </a:p>
          <a:p>
            <a:endParaRPr lang="en-NZ" i="1" dirty="0"/>
          </a:p>
        </p:txBody>
      </p:sp>
      <p:sp>
        <p:nvSpPr>
          <p:cNvPr id="4" name="Slide Number Placeholder 3"/>
          <p:cNvSpPr>
            <a:spLocks noGrp="1"/>
          </p:cNvSpPr>
          <p:nvPr>
            <p:ph type="sldNum" sz="quarter" idx="10"/>
          </p:nvPr>
        </p:nvSpPr>
        <p:spPr/>
        <p:txBody>
          <a:bodyPr/>
          <a:lstStyle/>
          <a:p>
            <a:fld id="{A9B88378-171F-4977-B750-9778DDBEE6AE}" type="slidenum">
              <a:rPr lang="en-NZ" smtClean="0"/>
              <a:t>8</a:t>
            </a:fld>
            <a:endParaRPr lang="en-NZ"/>
          </a:p>
        </p:txBody>
      </p:sp>
    </p:spTree>
    <p:extLst>
      <p:ext uri="{BB962C8B-B14F-4D97-AF65-F5344CB8AC3E}">
        <p14:creationId xmlns:p14="http://schemas.microsoft.com/office/powerpoint/2010/main" val="3625459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Worsley FA. 1977. </a:t>
            </a:r>
            <a:r>
              <a:rPr lang="en-NZ" i="1" dirty="0"/>
              <a:t>Shackleton’s Boat Journey</a:t>
            </a:r>
            <a:r>
              <a:rPr lang="en-NZ" dirty="0"/>
              <a:t>. New York: W. W. Norton &amp; Company Inc. p 48</a:t>
            </a:r>
          </a:p>
          <a:p>
            <a:r>
              <a:rPr lang="en-NZ" dirty="0"/>
              <a:t>Boat landing on Elephant Island (1914-17). Canterbury Museum 1981.110.64. No known copyright.</a:t>
            </a:r>
          </a:p>
        </p:txBody>
      </p:sp>
      <p:sp>
        <p:nvSpPr>
          <p:cNvPr id="4" name="Slide Number Placeholder 3"/>
          <p:cNvSpPr>
            <a:spLocks noGrp="1"/>
          </p:cNvSpPr>
          <p:nvPr>
            <p:ph type="sldNum" sz="quarter" idx="10"/>
          </p:nvPr>
        </p:nvSpPr>
        <p:spPr/>
        <p:txBody>
          <a:bodyPr/>
          <a:lstStyle/>
          <a:p>
            <a:fld id="{A9B88378-171F-4977-B750-9778DDBEE6AE}" type="slidenum">
              <a:rPr lang="en-NZ" smtClean="0"/>
              <a:t>9</a:t>
            </a:fld>
            <a:endParaRPr lang="en-NZ"/>
          </a:p>
        </p:txBody>
      </p:sp>
    </p:spTree>
    <p:extLst>
      <p:ext uri="{BB962C8B-B14F-4D97-AF65-F5344CB8AC3E}">
        <p14:creationId xmlns:p14="http://schemas.microsoft.com/office/powerpoint/2010/main" val="263196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12409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userDrawn="1"/>
        </p:nvSpPr>
        <p:spPr>
          <a:xfrm>
            <a:off x="0" y="1821894"/>
            <a:ext cx="2034073" cy="4143475"/>
          </a:xfrm>
          <a:prstGeom prst="rect">
            <a:avLst/>
          </a:prstGeom>
          <a:solidFill>
            <a:srgbClr val="C8D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userDrawn="1"/>
        </p:nvSpPr>
        <p:spPr>
          <a:xfrm>
            <a:off x="10157928" y="2180940"/>
            <a:ext cx="2034073" cy="4143475"/>
          </a:xfrm>
          <a:prstGeom prst="rect">
            <a:avLst/>
          </a:prstGeom>
          <a:solidFill>
            <a:srgbClr val="E0E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2" name="Rectangle 41"/>
          <p:cNvSpPr/>
          <p:nvPr userDrawn="1"/>
        </p:nvSpPr>
        <p:spPr>
          <a:xfrm>
            <a:off x="8123855" y="1539551"/>
            <a:ext cx="2034073" cy="4143475"/>
          </a:xfrm>
          <a:prstGeom prst="rect">
            <a:avLst/>
          </a:prstGeom>
          <a:solidFill>
            <a:srgbClr val="B28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Rectangle 42"/>
          <p:cNvSpPr/>
          <p:nvPr userDrawn="1"/>
        </p:nvSpPr>
        <p:spPr>
          <a:xfrm>
            <a:off x="6096000" y="2437711"/>
            <a:ext cx="2034073" cy="4143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Rectangle 43"/>
          <p:cNvSpPr/>
          <p:nvPr userDrawn="1"/>
        </p:nvSpPr>
        <p:spPr>
          <a:xfrm>
            <a:off x="4068145" y="1607287"/>
            <a:ext cx="2034073" cy="4143475"/>
          </a:xfrm>
          <a:prstGeom prst="rect">
            <a:avLst/>
          </a:prstGeom>
          <a:solidFill>
            <a:srgbClr val="DC5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5" name="Rectangle 44"/>
          <p:cNvSpPr/>
          <p:nvPr userDrawn="1"/>
        </p:nvSpPr>
        <p:spPr>
          <a:xfrm>
            <a:off x="2034072" y="2036497"/>
            <a:ext cx="2034073" cy="4143475"/>
          </a:xfrm>
          <a:prstGeom prst="rect">
            <a:avLst/>
          </a:prstGeom>
          <a:solidFill>
            <a:srgbClr val="8F9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6" name="TextBox 45"/>
          <p:cNvSpPr txBox="1"/>
          <p:nvPr userDrawn="1"/>
        </p:nvSpPr>
        <p:spPr>
          <a:xfrm>
            <a:off x="2528597" y="101528"/>
            <a:ext cx="6242179" cy="738664"/>
          </a:xfrm>
          <a:prstGeom prst="rect">
            <a:avLst/>
          </a:prstGeom>
          <a:noFill/>
        </p:spPr>
        <p:txBody>
          <a:bodyPr wrap="square" rtlCol="0">
            <a:spAutoFit/>
          </a:bodyPr>
          <a:lstStyle/>
          <a:p>
            <a:pPr algn="ctr"/>
            <a:r>
              <a:rPr lang="en-NZ" sz="2800" dirty="0">
                <a:solidFill>
                  <a:schemeClr val="bg1">
                    <a:lumMod val="50000"/>
                  </a:schemeClr>
                </a:solidFill>
                <a:latin typeface="Century Gothic" panose="020B0502020202020204" pitchFamily="34" charset="0"/>
              </a:rPr>
              <a:t>Interactive</a:t>
            </a:r>
            <a:r>
              <a:rPr lang="en-NZ" sz="2800" baseline="0" dirty="0">
                <a:solidFill>
                  <a:schemeClr val="bg1">
                    <a:lumMod val="50000"/>
                  </a:schemeClr>
                </a:solidFill>
                <a:latin typeface="Century Gothic" panose="020B0502020202020204" pitchFamily="34" charset="0"/>
              </a:rPr>
              <a:t> Timeline</a:t>
            </a:r>
          </a:p>
          <a:p>
            <a:pPr algn="ctr"/>
            <a:r>
              <a:rPr lang="en-NZ" sz="1400" baseline="0" dirty="0">
                <a:solidFill>
                  <a:schemeClr val="bg1">
                    <a:lumMod val="50000"/>
                  </a:schemeClr>
                </a:solidFill>
                <a:latin typeface="Century Gothic" panose="020B0502020202020204" pitchFamily="34" charset="0"/>
              </a:rPr>
              <a:t>Hover over the dates on the timeline to view more information</a:t>
            </a:r>
            <a:endParaRPr lang="en-NZ" sz="14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167337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B003DA4-CB7F-4F8D-9C38-71FE10084628}" type="datetimeFigureOut">
              <a:rPr lang="en-NZ" smtClean="0"/>
              <a:t>1/02/2024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A0F8DB0-4F23-43BC-8AA5-AB3D1784D77D}" type="slidenum">
              <a:rPr lang="en-NZ" smtClean="0"/>
              <a:t>‹#›</a:t>
            </a:fld>
            <a:endParaRPr lang="en-NZ"/>
          </a:p>
        </p:txBody>
      </p:sp>
    </p:spTree>
    <p:extLst>
      <p:ext uri="{BB962C8B-B14F-4D97-AF65-F5344CB8AC3E}">
        <p14:creationId xmlns:p14="http://schemas.microsoft.com/office/powerpoint/2010/main" val="425024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B003DA4-CB7F-4F8D-9C38-71FE10084628}" type="datetimeFigureOut">
              <a:rPr lang="en-NZ" smtClean="0"/>
              <a:t>1/02/2024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A0F8DB0-4F23-43BC-8AA5-AB3D1784D77D}" type="slidenum">
              <a:rPr lang="en-NZ" smtClean="0"/>
              <a:t>‹#›</a:t>
            </a:fld>
            <a:endParaRPr lang="en-NZ"/>
          </a:p>
        </p:txBody>
      </p:sp>
    </p:spTree>
    <p:extLst>
      <p:ext uri="{BB962C8B-B14F-4D97-AF65-F5344CB8AC3E}">
        <p14:creationId xmlns:p14="http://schemas.microsoft.com/office/powerpoint/2010/main" val="406177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B003DA4-CB7F-4F8D-9C38-71FE10084628}" type="datetimeFigureOut">
              <a:rPr lang="en-NZ" smtClean="0"/>
              <a:t>1/02/2024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A0F8DB0-4F23-43BC-8AA5-AB3D1784D77D}" type="slidenum">
              <a:rPr lang="en-NZ" smtClean="0"/>
              <a:t>‹#›</a:t>
            </a:fld>
            <a:endParaRPr lang="en-NZ"/>
          </a:p>
        </p:txBody>
      </p:sp>
    </p:spTree>
    <p:extLst>
      <p:ext uri="{BB962C8B-B14F-4D97-AF65-F5344CB8AC3E}">
        <p14:creationId xmlns:p14="http://schemas.microsoft.com/office/powerpoint/2010/main" val="367506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003DA4-CB7F-4F8D-9C38-71FE10084628}" type="datetimeFigureOut">
              <a:rPr lang="en-NZ" smtClean="0"/>
              <a:t>1/02/2024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A0F8DB0-4F23-43BC-8AA5-AB3D1784D77D}" type="slidenum">
              <a:rPr lang="en-NZ" smtClean="0"/>
              <a:t>‹#›</a:t>
            </a:fld>
            <a:endParaRPr lang="en-NZ"/>
          </a:p>
        </p:txBody>
      </p:sp>
    </p:spTree>
    <p:extLst>
      <p:ext uri="{BB962C8B-B14F-4D97-AF65-F5344CB8AC3E}">
        <p14:creationId xmlns:p14="http://schemas.microsoft.com/office/powerpoint/2010/main" val="83708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8B003DA4-CB7F-4F8D-9C38-71FE10084628}" type="datetimeFigureOut">
              <a:rPr lang="en-NZ" smtClean="0"/>
              <a:t>1/02/2024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A0F8DB0-4F23-43BC-8AA5-AB3D1784D77D}" type="slidenum">
              <a:rPr lang="en-NZ" smtClean="0"/>
              <a:t>‹#›</a:t>
            </a:fld>
            <a:endParaRPr lang="en-NZ"/>
          </a:p>
        </p:txBody>
      </p:sp>
    </p:spTree>
    <p:extLst>
      <p:ext uri="{BB962C8B-B14F-4D97-AF65-F5344CB8AC3E}">
        <p14:creationId xmlns:p14="http://schemas.microsoft.com/office/powerpoint/2010/main" val="266010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8B003DA4-CB7F-4F8D-9C38-71FE10084628}" type="datetimeFigureOut">
              <a:rPr lang="en-NZ" smtClean="0"/>
              <a:t>1/02/2024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AA0F8DB0-4F23-43BC-8AA5-AB3D1784D77D}" type="slidenum">
              <a:rPr lang="en-NZ" smtClean="0"/>
              <a:t>‹#›</a:t>
            </a:fld>
            <a:endParaRPr lang="en-NZ"/>
          </a:p>
        </p:txBody>
      </p:sp>
    </p:spTree>
    <p:extLst>
      <p:ext uri="{BB962C8B-B14F-4D97-AF65-F5344CB8AC3E}">
        <p14:creationId xmlns:p14="http://schemas.microsoft.com/office/powerpoint/2010/main" val="110335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8B003DA4-CB7F-4F8D-9C38-71FE10084628}" type="datetimeFigureOut">
              <a:rPr lang="en-NZ" smtClean="0"/>
              <a:t>1/02/2024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AA0F8DB0-4F23-43BC-8AA5-AB3D1784D77D}" type="slidenum">
              <a:rPr lang="en-NZ" smtClean="0"/>
              <a:t>‹#›</a:t>
            </a:fld>
            <a:endParaRPr lang="en-NZ"/>
          </a:p>
        </p:txBody>
      </p:sp>
    </p:spTree>
    <p:extLst>
      <p:ext uri="{BB962C8B-B14F-4D97-AF65-F5344CB8AC3E}">
        <p14:creationId xmlns:p14="http://schemas.microsoft.com/office/powerpoint/2010/main" val="51598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03DA4-CB7F-4F8D-9C38-71FE10084628}" type="datetimeFigureOut">
              <a:rPr lang="en-NZ" smtClean="0"/>
              <a:t>1/02/2024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A0F8DB0-4F23-43BC-8AA5-AB3D1784D77D}" type="slidenum">
              <a:rPr lang="en-NZ" smtClean="0"/>
              <a:t>‹#›</a:t>
            </a:fld>
            <a:endParaRPr lang="en-NZ"/>
          </a:p>
        </p:txBody>
      </p:sp>
    </p:spTree>
    <p:extLst>
      <p:ext uri="{BB962C8B-B14F-4D97-AF65-F5344CB8AC3E}">
        <p14:creationId xmlns:p14="http://schemas.microsoft.com/office/powerpoint/2010/main" val="1660790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003DA4-CB7F-4F8D-9C38-71FE10084628}" type="datetimeFigureOut">
              <a:rPr lang="en-NZ" smtClean="0"/>
              <a:t>1/02/2024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A0F8DB0-4F23-43BC-8AA5-AB3D1784D77D}" type="slidenum">
              <a:rPr lang="en-NZ" smtClean="0"/>
              <a:t>‹#›</a:t>
            </a:fld>
            <a:endParaRPr lang="en-NZ"/>
          </a:p>
        </p:txBody>
      </p:sp>
    </p:spTree>
    <p:extLst>
      <p:ext uri="{BB962C8B-B14F-4D97-AF65-F5344CB8AC3E}">
        <p14:creationId xmlns:p14="http://schemas.microsoft.com/office/powerpoint/2010/main" val="109527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003DA4-CB7F-4F8D-9C38-71FE10084628}" type="datetimeFigureOut">
              <a:rPr lang="en-NZ" smtClean="0"/>
              <a:t>1/02/2024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A0F8DB0-4F23-43BC-8AA5-AB3D1784D77D}" type="slidenum">
              <a:rPr lang="en-NZ" smtClean="0"/>
              <a:t>‹#›</a:t>
            </a:fld>
            <a:endParaRPr lang="en-NZ"/>
          </a:p>
        </p:txBody>
      </p:sp>
    </p:spTree>
    <p:extLst>
      <p:ext uri="{BB962C8B-B14F-4D97-AF65-F5344CB8AC3E}">
        <p14:creationId xmlns:p14="http://schemas.microsoft.com/office/powerpoint/2010/main" val="90816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03DA4-CB7F-4F8D-9C38-71FE10084628}" type="datetimeFigureOut">
              <a:rPr lang="en-NZ" smtClean="0"/>
              <a:t>1/02/2024</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F8DB0-4F23-43BC-8AA5-AB3D1784D77D}" type="slidenum">
              <a:rPr lang="en-NZ" smtClean="0"/>
              <a:t>‹#›</a:t>
            </a:fld>
            <a:endParaRPr lang="en-NZ"/>
          </a:p>
        </p:txBody>
      </p:sp>
    </p:spTree>
    <p:extLst>
      <p:ext uri="{BB962C8B-B14F-4D97-AF65-F5344CB8AC3E}">
        <p14:creationId xmlns:p14="http://schemas.microsoft.com/office/powerpoint/2010/main" val="2803358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image" Target="../media/image25.png"/><Relationship Id="rId5" Type="http://schemas.openxmlformats.org/officeDocument/2006/relationships/slide" Target="slide7.xml"/><Relationship Id="rId10" Type="http://schemas.openxmlformats.org/officeDocument/2006/relationships/image" Target="../media/image23.jpg"/><Relationship Id="rId4" Type="http://schemas.openxmlformats.org/officeDocument/2006/relationships/slide" Target="slide6.xml"/><Relationship Id="rId9"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5.xml"/><Relationship Id="rId7" Type="http://schemas.openxmlformats.org/officeDocument/2006/relationships/slide" Target="slide8.xml"/><Relationship Id="rId12"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jpeg"/><Relationship Id="rId11" Type="http://schemas.openxmlformats.org/officeDocument/2006/relationships/image" Target="../media/image25.png"/><Relationship Id="rId5" Type="http://schemas.openxmlformats.org/officeDocument/2006/relationships/slide" Target="slide7.xml"/><Relationship Id="rId10" Type="http://schemas.openxmlformats.org/officeDocument/2006/relationships/slide" Target="slide11.xml"/><Relationship Id="rId4" Type="http://schemas.openxmlformats.org/officeDocument/2006/relationships/slide" Target="slide6.xml"/><Relationship Id="rId9"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2.xml"/><Relationship Id="rId7"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slide" Target="slide13.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timeandnavigation.si.edu/navigating-at-sea/challenges/navigate-the-sea-activity" TargetMode="External"/><Relationship Id="rId5" Type="http://schemas.openxmlformats.org/officeDocument/2006/relationships/slide" Target="slide12.xml"/><Relationship Id="rId4" Type="http://schemas.openxmlformats.org/officeDocument/2006/relationships/slide" Target="slide2.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6.png"/><Relationship Id="rId4" Type="http://schemas.openxmlformats.org/officeDocument/2006/relationships/slide" Target="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4.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png"/><Relationship Id="rId18" Type="http://schemas.openxmlformats.org/officeDocument/2006/relationships/image" Target="../media/image18.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slide" Target="slide2.xml"/><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6.png"/><Relationship Id="rId10" Type="http://schemas.openxmlformats.org/officeDocument/2006/relationships/image" Target="../media/image12.jp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22.jpeg"/><Relationship Id="rId3" Type="http://schemas.openxmlformats.org/officeDocument/2006/relationships/slide" Target="slide6.xml"/><Relationship Id="rId7" Type="http://schemas.openxmlformats.org/officeDocument/2006/relationships/slide" Target="slide9.xml"/><Relationship Id="rId12"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slide" Target="slide2.xml"/><Relationship Id="rId5" Type="http://schemas.openxmlformats.org/officeDocument/2006/relationships/slide" Target="slide8.xml"/><Relationship Id="rId15" Type="http://schemas.openxmlformats.org/officeDocument/2006/relationships/image" Target="../media/image24.jpeg"/><Relationship Id="rId10" Type="http://schemas.openxmlformats.org/officeDocument/2006/relationships/image" Target="../media/image20.jpeg"/><Relationship Id="rId4" Type="http://schemas.openxmlformats.org/officeDocument/2006/relationships/slide" Target="slide7.xml"/><Relationship Id="rId9" Type="http://schemas.openxmlformats.org/officeDocument/2006/relationships/slide" Target="slide11.xml"/><Relationship Id="rId14" Type="http://schemas.openxmlformats.org/officeDocument/2006/relationships/image" Target="../media/image23.jpg"/></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5.xml"/><Relationship Id="rId7" Type="http://schemas.openxmlformats.org/officeDocument/2006/relationships/image" Target="../media/image24.jpe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image" Target="../media/image25.png"/><Relationship Id="rId5" Type="http://schemas.openxmlformats.org/officeDocument/2006/relationships/slide" Target="slide7.xml"/><Relationship Id="rId10"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11.xml"/></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5.xml"/><Relationship Id="rId7" Type="http://schemas.openxmlformats.org/officeDocument/2006/relationships/slide" Target="slide8.xml"/><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jpeg"/><Relationship Id="rId11" Type="http://schemas.openxmlformats.org/officeDocument/2006/relationships/image" Target="../media/image25.png"/><Relationship Id="rId5" Type="http://schemas.openxmlformats.org/officeDocument/2006/relationships/slide" Target="slide7.xml"/><Relationship Id="rId10" Type="http://schemas.openxmlformats.org/officeDocument/2006/relationships/slide" Target="slide11.xml"/><Relationship Id="rId4" Type="http://schemas.openxmlformats.org/officeDocument/2006/relationships/slide" Target="slide6.xml"/><Relationship Id="rId9" Type="http://schemas.openxmlformats.org/officeDocument/2006/relationships/slide" Target="slide10.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5.xml"/><Relationship Id="rId7" Type="http://schemas.openxmlformats.org/officeDocument/2006/relationships/slide" Target="slide8.xml"/><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image" Target="../media/image25.png"/><Relationship Id="rId5" Type="http://schemas.openxmlformats.org/officeDocument/2006/relationships/image" Target="../media/image28.jpeg"/><Relationship Id="rId10" Type="http://schemas.openxmlformats.org/officeDocument/2006/relationships/slide" Target="slide11.xml"/><Relationship Id="rId4" Type="http://schemas.openxmlformats.org/officeDocument/2006/relationships/slide" Target="slide6.xml"/><Relationship Id="rId9" Type="http://schemas.openxmlformats.org/officeDocument/2006/relationships/slide" Target="slide10.xml"/></Relationships>
</file>

<file path=ppt/slides/_rels/slide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5.xml"/><Relationship Id="rId7" Type="http://schemas.openxmlformats.org/officeDocument/2006/relationships/slide" Target="slide8.xml"/><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image" Target="../media/image25.png"/><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image" Target="../media/image29.jpeg"/><Relationship Id="rId9"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416050"/>
            <a:ext cx="10515600" cy="1325563"/>
          </a:xfrm>
        </p:spPr>
        <p:txBody>
          <a:bodyPr/>
          <a:lstStyle/>
          <a:p>
            <a:r>
              <a:rPr lang="en-NZ" dirty="0"/>
              <a:t>Start</a:t>
            </a:r>
            <a:br>
              <a:rPr lang="en-NZ" dirty="0"/>
            </a:br>
            <a:endParaRPr lang="en-NZ" dirty="0"/>
          </a:p>
        </p:txBody>
      </p:sp>
      <p:sp>
        <p:nvSpPr>
          <p:cNvPr id="4" name="Rectangle 3"/>
          <p:cNvSpPr/>
          <p:nvPr/>
        </p:nvSpPr>
        <p:spPr>
          <a:xfrm>
            <a:off x="7112000" y="0"/>
            <a:ext cx="5080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a:off x="0" y="6642556"/>
            <a:ext cx="5080000" cy="215444"/>
          </a:xfrm>
          <a:prstGeom prst="rect">
            <a:avLst/>
          </a:prstGeom>
          <a:noFill/>
        </p:spPr>
        <p:txBody>
          <a:bodyPr wrap="square" rtlCol="0">
            <a:spAutoFit/>
          </a:bodyPr>
          <a:lstStyle/>
          <a:p>
            <a:r>
              <a:rPr lang="en-NZ" sz="800" dirty="0">
                <a:solidFill>
                  <a:schemeClr val="bg1"/>
                </a:solidFill>
              </a:rPr>
              <a:t>Commander Frank Worsley, Imperial Trans-Antarctic expedition (Endurance), 1914-17. 1981.110.91</a:t>
            </a:r>
          </a:p>
        </p:txBody>
      </p:sp>
      <p:sp>
        <p:nvSpPr>
          <p:cNvPr id="6" name="TextBox 5"/>
          <p:cNvSpPr txBox="1"/>
          <p:nvPr/>
        </p:nvSpPr>
        <p:spPr>
          <a:xfrm>
            <a:off x="152400" y="162550"/>
            <a:ext cx="5486400" cy="1200329"/>
          </a:xfrm>
          <a:prstGeom prst="rect">
            <a:avLst/>
          </a:prstGeom>
          <a:noFill/>
        </p:spPr>
        <p:txBody>
          <a:bodyPr wrap="square" rtlCol="0">
            <a:spAutoFit/>
          </a:bodyPr>
          <a:lstStyle/>
          <a:p>
            <a:pPr algn="ctr"/>
            <a:r>
              <a:rPr lang="en-NZ" sz="7200" dirty="0">
                <a:solidFill>
                  <a:schemeClr val="bg1">
                    <a:lumMod val="50000"/>
                  </a:schemeClr>
                </a:solidFill>
              </a:rPr>
              <a:t>Frank Worsley</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6249054"/>
            <a:ext cx="1943100" cy="501224"/>
          </a:xfrm>
          <a:prstGeom prst="rect">
            <a:avLst/>
          </a:prstGeom>
        </p:spPr>
      </p:pic>
      <p:sp>
        <p:nvSpPr>
          <p:cNvPr id="9" name="TextBox 8"/>
          <p:cNvSpPr txBox="1"/>
          <p:nvPr/>
        </p:nvSpPr>
        <p:spPr>
          <a:xfrm>
            <a:off x="247650" y="1308304"/>
            <a:ext cx="5534025" cy="369332"/>
          </a:xfrm>
          <a:prstGeom prst="rect">
            <a:avLst/>
          </a:prstGeom>
          <a:noFill/>
        </p:spPr>
        <p:txBody>
          <a:bodyPr wrap="square" rtlCol="0">
            <a:spAutoFit/>
          </a:bodyPr>
          <a:lstStyle/>
          <a:p>
            <a:r>
              <a:rPr lang="en-NZ" dirty="0">
                <a:solidFill>
                  <a:schemeClr val="bg1">
                    <a:lumMod val="50000"/>
                  </a:schemeClr>
                </a:solidFill>
              </a:rPr>
              <a:t>Navigator and Captain</a:t>
            </a:r>
          </a:p>
        </p:txBody>
      </p:sp>
      <p:pic>
        <p:nvPicPr>
          <p:cNvPr id="10" name="Picture 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565795" y="2875329"/>
            <a:ext cx="1688309" cy="1177045"/>
          </a:xfrm>
          <a:prstGeom prst="rect">
            <a:avLst/>
          </a:prstGeom>
        </p:spPr>
      </p:pic>
      <p:sp>
        <p:nvSpPr>
          <p:cNvPr id="11" name="TextBox 10"/>
          <p:cNvSpPr txBox="1"/>
          <p:nvPr/>
        </p:nvSpPr>
        <p:spPr>
          <a:xfrm>
            <a:off x="1038226" y="4160096"/>
            <a:ext cx="4743449" cy="646331"/>
          </a:xfrm>
          <a:prstGeom prst="rect">
            <a:avLst/>
          </a:prstGeom>
          <a:noFill/>
        </p:spPr>
        <p:txBody>
          <a:bodyPr wrap="square" rtlCol="0">
            <a:spAutoFit/>
          </a:bodyPr>
          <a:lstStyle/>
          <a:p>
            <a:pPr algn="ctr"/>
            <a:r>
              <a:rPr lang="en-NZ" dirty="0">
                <a:solidFill>
                  <a:schemeClr val="bg1">
                    <a:lumMod val="50000"/>
                  </a:schemeClr>
                </a:solidFill>
              </a:rPr>
              <a:t>Click on the ship to learn more about the boy from Akaroa</a:t>
            </a:r>
          </a:p>
        </p:txBody>
      </p:sp>
    </p:spTree>
    <p:extLst>
      <p:ext uri="{BB962C8B-B14F-4D97-AF65-F5344CB8AC3E}">
        <p14:creationId xmlns:p14="http://schemas.microsoft.com/office/powerpoint/2010/main" val="153444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Hover r:id="rId3" action="ppaction://hlinksldjump"/>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p:cNvSpPr/>
          <p:nvPr/>
        </p:nvSpPr>
        <p:spPr>
          <a:xfrm>
            <a:off x="8123855" y="1539551"/>
            <a:ext cx="2034073" cy="4143475"/>
          </a:xfrm>
          <a:prstGeom prst="rect">
            <a:avLst/>
          </a:prstGeom>
          <a:solidFill>
            <a:srgbClr val="B28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0" y="2855167"/>
            <a:ext cx="12192000" cy="254725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a:hlinkHover r:id="rId4" action="ppaction://hlinksldjump"/>
          </p:cNvPr>
          <p:cNvSpPr txBox="1"/>
          <p:nvPr/>
        </p:nvSpPr>
        <p:spPr>
          <a:xfrm>
            <a:off x="0" y="3021980"/>
            <a:ext cx="2040673" cy="2246769"/>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6" name="TextBox 5">
            <a:hlinkHover r:id="rId5" action="ppaction://hlinksldjump"/>
          </p:cNvPr>
          <p:cNvSpPr txBox="1"/>
          <p:nvPr/>
        </p:nvSpPr>
        <p:spPr>
          <a:xfrm>
            <a:off x="2040673" y="3021980"/>
            <a:ext cx="2040673" cy="2246769"/>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7" name="TextBox 6">
            <a:hlinkHover r:id="rId6" action="ppaction://hlinksldjump"/>
          </p:cNvPr>
          <p:cNvSpPr txBox="1"/>
          <p:nvPr/>
        </p:nvSpPr>
        <p:spPr>
          <a:xfrm>
            <a:off x="4055327" y="3021980"/>
            <a:ext cx="2040673" cy="2246769"/>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8" name="TextBox 7">
            <a:hlinkHover r:id="rId7" action="ppaction://hlinksldjump"/>
          </p:cNvPr>
          <p:cNvSpPr txBox="1"/>
          <p:nvPr/>
        </p:nvSpPr>
        <p:spPr>
          <a:xfrm>
            <a:off x="6096000" y="3021980"/>
            <a:ext cx="2040673" cy="2246769"/>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9" name="TextBox 8">
            <a:hlinkHover r:id="rId8" action="ppaction://hlinksldjump"/>
          </p:cNvPr>
          <p:cNvSpPr txBox="1"/>
          <p:nvPr/>
        </p:nvSpPr>
        <p:spPr>
          <a:xfrm>
            <a:off x="8136673" y="2855414"/>
            <a:ext cx="2040673" cy="2523768"/>
          </a:xfrm>
          <a:prstGeom prst="rect">
            <a:avLst/>
          </a:prstGeom>
          <a:noFill/>
        </p:spPr>
        <p:txBody>
          <a:bodyPr wrap="square" rtlCol="0">
            <a:spAutoFit/>
          </a:bodyPr>
          <a:lstStyle/>
          <a:p>
            <a:pPr algn="ctr"/>
            <a:r>
              <a:rPr lang="en-NZ" sz="2000" dirty="0"/>
              <a:t>24 April 1916</a:t>
            </a:r>
          </a:p>
          <a:p>
            <a:pPr algn="ctr"/>
            <a:endParaRPr lang="en-NZ" sz="1200" dirty="0"/>
          </a:p>
          <a:p>
            <a:r>
              <a:rPr lang="en-NZ" sz="1400" dirty="0"/>
              <a:t>The </a:t>
            </a:r>
            <a:r>
              <a:rPr lang="en-NZ" sz="1400" i="1" dirty="0"/>
              <a:t>James </a:t>
            </a:r>
            <a:r>
              <a:rPr lang="en-NZ" sz="1400" i="1" dirty="0" err="1"/>
              <a:t>Caird</a:t>
            </a:r>
            <a:r>
              <a:rPr lang="en-NZ" sz="1400" dirty="0"/>
              <a:t>, captained by Frank Worsley and five other men, sets out for South Georgia Island. It is a  1,300 km journey across the most dangerous ocean in the world.  </a:t>
            </a:r>
          </a:p>
          <a:p>
            <a:endParaRPr lang="en-NZ" sz="1400" dirty="0"/>
          </a:p>
        </p:txBody>
      </p:sp>
      <p:sp>
        <p:nvSpPr>
          <p:cNvPr id="10" name="TextBox 9">
            <a:hlinkHover r:id="rId9" action="ppaction://hlinksldjump"/>
          </p:cNvPr>
          <p:cNvSpPr txBox="1"/>
          <p:nvPr/>
        </p:nvSpPr>
        <p:spPr>
          <a:xfrm>
            <a:off x="10157928" y="2844698"/>
            <a:ext cx="2040673" cy="2677656"/>
          </a:xfrm>
          <a:prstGeom prst="rect">
            <a:avLst/>
          </a:prstGeom>
          <a:noFill/>
        </p:spPr>
        <p:txBody>
          <a:bodyPr wrap="square" rtlCol="0">
            <a:spAutoFit/>
          </a:bodyPr>
          <a:lstStyle/>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a:p>
            <a:endParaRPr lang="en-NZ" sz="1400" dirty="0"/>
          </a:p>
        </p:txBody>
      </p:sp>
      <p:pic>
        <p:nvPicPr>
          <p:cNvPr id="12" name="Picture 11"/>
          <p:cNvPicPr>
            <a:picLocks noChangeAspect="1"/>
          </p:cNvPicPr>
          <p:nvPr/>
        </p:nvPicPr>
        <p:blipFill rotWithShape="1">
          <a:blip r:embed="rId10">
            <a:extLst>
              <a:ext uri="{28A0092B-C50C-407E-A947-70E740481C1C}">
                <a14:useLocalDpi xmlns:a14="http://schemas.microsoft.com/office/drawing/2010/main" val="0"/>
              </a:ext>
            </a:extLst>
          </a:blip>
          <a:srcRect l="3399" t="4145" r="2347" b="3684"/>
          <a:stretch/>
        </p:blipFill>
        <p:spPr>
          <a:xfrm>
            <a:off x="1208332" y="1399591"/>
            <a:ext cx="6079273" cy="3548455"/>
          </a:xfrm>
          <a:prstGeom prst="rect">
            <a:avLst/>
          </a:prstGeom>
        </p:spPr>
      </p:pic>
      <p:sp>
        <p:nvSpPr>
          <p:cNvPr id="14" name="TextBox 13"/>
          <p:cNvSpPr txBox="1"/>
          <p:nvPr/>
        </p:nvSpPr>
        <p:spPr>
          <a:xfrm>
            <a:off x="788510" y="5379182"/>
            <a:ext cx="7243791" cy="1200329"/>
          </a:xfrm>
          <a:prstGeom prst="rect">
            <a:avLst/>
          </a:prstGeom>
          <a:noFill/>
        </p:spPr>
        <p:txBody>
          <a:bodyPr wrap="square" rtlCol="0">
            <a:spAutoFit/>
          </a:bodyPr>
          <a:lstStyle/>
          <a:p>
            <a:r>
              <a:rPr lang="en-NZ" sz="1200" dirty="0"/>
              <a:t>Swans of weird shape pecked at our planks, a gondola steered by a giraffe ran foul of us, which much amused a duck sitting on a crocodiles head. Just then a bear, leaning over the top of a mosque, nearly clawed at our sail… All the strange, fantastic shapes rose and fell in stately cadence with a rustling, whispering sound and hollow echoes to the thudding seas.</a:t>
            </a:r>
          </a:p>
          <a:p>
            <a:endParaRPr lang="en-NZ" sz="1200" dirty="0"/>
          </a:p>
          <a:p>
            <a:r>
              <a:rPr lang="en-NZ" sz="1200" dirty="0"/>
              <a:t>Frank Worsley describing icebergs while sailing to South Georgia. </a:t>
            </a:r>
          </a:p>
        </p:txBody>
      </p:sp>
      <p:pic>
        <p:nvPicPr>
          <p:cNvPr id="15" name="Picture 14"/>
          <p:cNvPicPr>
            <a:picLocks noChangeAspect="1"/>
          </p:cNvPicPr>
          <p:nvPr/>
        </p:nvPicPr>
        <p:blipFill rotWithShape="1">
          <a:blip r:embed="rId11" cstate="print">
            <a:extLst>
              <a:ext uri="{28A0092B-C50C-407E-A947-70E740481C1C}">
                <a14:useLocalDpi xmlns:a14="http://schemas.microsoft.com/office/drawing/2010/main" val="0"/>
              </a:ext>
            </a:extLst>
          </a:blip>
          <a:srcRect r="49442" b="23897"/>
          <a:stretch/>
        </p:blipFill>
        <p:spPr>
          <a:xfrm>
            <a:off x="769092" y="5428556"/>
            <a:ext cx="103669" cy="84301"/>
          </a:xfrm>
          <a:prstGeom prst="rect">
            <a:avLst/>
          </a:prstGeom>
        </p:spPr>
      </p:pic>
      <p:pic>
        <p:nvPicPr>
          <p:cNvPr id="16" name="Picture 15"/>
          <p:cNvPicPr>
            <a:picLocks noChangeAspect="1"/>
          </p:cNvPicPr>
          <p:nvPr/>
        </p:nvPicPr>
        <p:blipFill rotWithShape="1">
          <a:blip r:embed="rId12" cstate="print">
            <a:extLst>
              <a:ext uri="{28A0092B-C50C-407E-A947-70E740481C1C}">
                <a14:useLocalDpi xmlns:a14="http://schemas.microsoft.com/office/drawing/2010/main" val="0"/>
              </a:ext>
            </a:extLst>
          </a:blip>
          <a:srcRect l="49080" t="25037"/>
          <a:stretch/>
        </p:blipFill>
        <p:spPr>
          <a:xfrm>
            <a:off x="2172256" y="5979346"/>
            <a:ext cx="113264" cy="90081"/>
          </a:xfrm>
          <a:prstGeom prst="rect">
            <a:avLst/>
          </a:prstGeom>
        </p:spPr>
      </p:pic>
    </p:spTree>
    <p:extLst>
      <p:ext uri="{BB962C8B-B14F-4D97-AF65-F5344CB8AC3E}">
        <p14:creationId xmlns:p14="http://schemas.microsoft.com/office/powerpoint/2010/main" val="20701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Hover r:id="rId3" action="ppaction://hlinksldjump"/>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p:cNvSpPr/>
          <p:nvPr/>
        </p:nvSpPr>
        <p:spPr>
          <a:xfrm>
            <a:off x="10157928" y="2180940"/>
            <a:ext cx="2034073" cy="4143475"/>
          </a:xfrm>
          <a:prstGeom prst="rect">
            <a:avLst/>
          </a:prstGeom>
          <a:solidFill>
            <a:srgbClr val="E0E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0" y="2855167"/>
            <a:ext cx="12192000" cy="254725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a:hlinkHover r:id="rId4" action="ppaction://hlinksldjump"/>
          </p:cNvPr>
          <p:cNvSpPr txBox="1"/>
          <p:nvPr/>
        </p:nvSpPr>
        <p:spPr>
          <a:xfrm>
            <a:off x="19418" y="2868091"/>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6" name="TextBox 5">
            <a:hlinkHover r:id="rId5" action="ppaction://hlinksldjump"/>
          </p:cNvPr>
          <p:cNvSpPr txBox="1"/>
          <p:nvPr/>
        </p:nvSpPr>
        <p:spPr>
          <a:xfrm>
            <a:off x="2024363" y="2834955"/>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8866" y="1512302"/>
            <a:ext cx="4876800" cy="4267200"/>
          </a:xfrm>
          <a:prstGeom prst="rect">
            <a:avLst/>
          </a:prstGeom>
        </p:spPr>
      </p:pic>
      <p:sp>
        <p:nvSpPr>
          <p:cNvPr id="7" name="TextBox 6">
            <a:hlinkHover r:id="rId7" action="ppaction://hlinksldjump"/>
          </p:cNvPr>
          <p:cNvSpPr txBox="1"/>
          <p:nvPr/>
        </p:nvSpPr>
        <p:spPr>
          <a:xfrm>
            <a:off x="4045618" y="2855167"/>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8" name="TextBox 7">
            <a:hlinkHover r:id="rId8" action="ppaction://hlinksldjump"/>
          </p:cNvPr>
          <p:cNvSpPr txBox="1"/>
          <p:nvPr/>
        </p:nvSpPr>
        <p:spPr>
          <a:xfrm>
            <a:off x="6124828" y="2744266"/>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9" name="TextBox 8">
            <a:hlinkHover r:id="rId9" action="ppaction://hlinksldjump"/>
          </p:cNvPr>
          <p:cNvSpPr txBox="1"/>
          <p:nvPr/>
        </p:nvSpPr>
        <p:spPr>
          <a:xfrm>
            <a:off x="8078718" y="2868091"/>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10" name="TextBox 9">
            <a:hlinkHover r:id="rId10" action="ppaction://hlinksldjump"/>
          </p:cNvPr>
          <p:cNvSpPr txBox="1"/>
          <p:nvPr/>
        </p:nvSpPr>
        <p:spPr>
          <a:xfrm>
            <a:off x="10189864" y="2794069"/>
            <a:ext cx="2040673" cy="2985433"/>
          </a:xfrm>
          <a:prstGeom prst="rect">
            <a:avLst/>
          </a:prstGeom>
          <a:noFill/>
        </p:spPr>
        <p:txBody>
          <a:bodyPr wrap="square" rtlCol="0">
            <a:spAutoFit/>
          </a:bodyPr>
          <a:lstStyle/>
          <a:p>
            <a:pPr algn="ctr"/>
            <a:r>
              <a:rPr lang="en-NZ" sz="2000" dirty="0"/>
              <a:t>9 May 1916</a:t>
            </a:r>
          </a:p>
          <a:p>
            <a:pPr algn="ctr"/>
            <a:endParaRPr lang="en-NZ" sz="800" dirty="0"/>
          </a:p>
          <a:p>
            <a:r>
              <a:rPr lang="en-NZ" sz="1400" dirty="0"/>
              <a:t>After a harrowing journey Frank Worsley successfully navigates the way to South Georgia. Ten days later, Worsley and two others make a 36 hour trek to Stromness Bay. It takes 4 more months to rescue the other 22 men. </a:t>
            </a:r>
          </a:p>
          <a:p>
            <a:endParaRPr lang="en-NZ" sz="2000" dirty="0"/>
          </a:p>
        </p:txBody>
      </p:sp>
      <p:sp>
        <p:nvSpPr>
          <p:cNvPr id="4" name="TextBox 3"/>
          <p:cNvSpPr txBox="1"/>
          <p:nvPr/>
        </p:nvSpPr>
        <p:spPr>
          <a:xfrm>
            <a:off x="399850" y="4630165"/>
            <a:ext cx="3359020" cy="1754326"/>
          </a:xfrm>
          <a:prstGeom prst="rect">
            <a:avLst/>
          </a:prstGeom>
          <a:noFill/>
        </p:spPr>
        <p:txBody>
          <a:bodyPr wrap="square" rtlCol="0">
            <a:spAutoFit/>
          </a:bodyPr>
          <a:lstStyle/>
          <a:p>
            <a:r>
              <a:rPr lang="en-NZ" sz="1200" dirty="0"/>
              <a:t>Sir Ernest asked me for the time. It was 6.55. He said: ‘We’ll listen for the whaling station’s whistle.’ Sure enough at seven, through the still morning air came the welcome sound of the turn-to whistles of the whaling station – the first sound we had heard of civilization for eighteen months.</a:t>
            </a:r>
          </a:p>
          <a:p>
            <a:br>
              <a:rPr lang="en-NZ" sz="1200" dirty="0"/>
            </a:br>
            <a:r>
              <a:rPr lang="en-NZ" sz="1200" dirty="0"/>
              <a:t>Frank Worsley on hearing the whistle of the whaling station at Stromness Bay. </a:t>
            </a:r>
          </a:p>
        </p:txBody>
      </p:sp>
      <p:pic>
        <p:nvPicPr>
          <p:cNvPr id="14" name="Picture 13"/>
          <p:cNvPicPr>
            <a:picLocks noChangeAspect="1"/>
          </p:cNvPicPr>
          <p:nvPr/>
        </p:nvPicPr>
        <p:blipFill rotWithShape="1">
          <a:blip r:embed="rId11" cstate="print">
            <a:extLst>
              <a:ext uri="{28A0092B-C50C-407E-A947-70E740481C1C}">
                <a14:useLocalDpi xmlns:a14="http://schemas.microsoft.com/office/drawing/2010/main" val="0"/>
              </a:ext>
            </a:extLst>
          </a:blip>
          <a:srcRect r="49442" b="23897"/>
          <a:stretch/>
        </p:blipFill>
        <p:spPr>
          <a:xfrm>
            <a:off x="361313" y="4686117"/>
            <a:ext cx="103669" cy="84301"/>
          </a:xfrm>
          <a:prstGeom prst="rect">
            <a:avLst/>
          </a:prstGeom>
        </p:spPr>
      </p:pic>
      <p:pic>
        <p:nvPicPr>
          <p:cNvPr id="15" name="Picture 14"/>
          <p:cNvPicPr>
            <a:picLocks noChangeAspect="1"/>
          </p:cNvPicPr>
          <p:nvPr/>
        </p:nvPicPr>
        <p:blipFill rotWithShape="1">
          <a:blip r:embed="rId12" cstate="print">
            <a:extLst>
              <a:ext uri="{28A0092B-C50C-407E-A947-70E740481C1C}">
                <a14:useLocalDpi xmlns:a14="http://schemas.microsoft.com/office/drawing/2010/main" val="0"/>
              </a:ext>
            </a:extLst>
          </a:blip>
          <a:srcRect l="49080" t="25037"/>
          <a:stretch/>
        </p:blipFill>
        <p:spPr>
          <a:xfrm>
            <a:off x="2637317" y="5581214"/>
            <a:ext cx="113264" cy="90081"/>
          </a:xfrm>
          <a:prstGeom prst="rect">
            <a:avLst/>
          </a:prstGeom>
        </p:spPr>
      </p:pic>
    </p:spTree>
    <p:extLst>
      <p:ext uri="{BB962C8B-B14F-4D97-AF65-F5344CB8AC3E}">
        <p14:creationId xmlns:p14="http://schemas.microsoft.com/office/powerpoint/2010/main" val="2765330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5317509"/>
            <a:ext cx="12192000" cy="15404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177282" y="178372"/>
            <a:ext cx="4454471" cy="707886"/>
          </a:xfrm>
          <a:prstGeom prst="rect">
            <a:avLst/>
          </a:prstGeom>
          <a:noFill/>
        </p:spPr>
        <p:txBody>
          <a:bodyPr wrap="square" rtlCol="0">
            <a:spAutoFit/>
          </a:bodyPr>
          <a:lstStyle/>
          <a:p>
            <a:r>
              <a:rPr lang="en-NZ" sz="2000" dirty="0">
                <a:solidFill>
                  <a:schemeClr val="bg1">
                    <a:lumMod val="50000"/>
                  </a:schemeClr>
                </a:solidFill>
                <a:latin typeface="Century Gothic" panose="020B0502020202020204" pitchFamily="34" charset="0"/>
              </a:rPr>
              <a:t>Navigating the Worst Ocean in the World </a:t>
            </a:r>
          </a:p>
        </p:txBody>
      </p:sp>
      <p:sp>
        <p:nvSpPr>
          <p:cNvPr id="10" name="Oval 9">
            <a:hlinkClick r:id="rId3" action="ppaction://hlinksldjump"/>
          </p:cNvPr>
          <p:cNvSpPr/>
          <p:nvPr/>
        </p:nvSpPr>
        <p:spPr>
          <a:xfrm>
            <a:off x="565301" y="5682191"/>
            <a:ext cx="910065" cy="9100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2" name="Group 11"/>
          <p:cNvGrpSpPr/>
          <p:nvPr/>
        </p:nvGrpSpPr>
        <p:grpSpPr>
          <a:xfrm>
            <a:off x="10884018" y="5539510"/>
            <a:ext cx="1096488" cy="1096488"/>
            <a:chOff x="472092" y="5602858"/>
            <a:chExt cx="1096488" cy="1096488"/>
          </a:xfrm>
        </p:grpSpPr>
        <p:grpSp>
          <p:nvGrpSpPr>
            <p:cNvPr id="6" name="Group 5"/>
            <p:cNvGrpSpPr/>
            <p:nvPr/>
          </p:nvGrpSpPr>
          <p:grpSpPr>
            <a:xfrm>
              <a:off x="472092" y="5602858"/>
              <a:ext cx="1096488" cy="1096488"/>
              <a:chOff x="1057275" y="3095625"/>
              <a:chExt cx="1076325" cy="1076325"/>
            </a:xfrm>
          </p:grpSpPr>
          <p:sp>
            <p:nvSpPr>
              <p:cNvPr id="7" name="Oval 6"/>
              <p:cNvSpPr/>
              <p:nvPr/>
            </p:nvSpPr>
            <p:spPr>
              <a:xfrm>
                <a:off x="1057275" y="3095625"/>
                <a:ext cx="1076325" cy="1076325"/>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Oval 7">
                <a:hlinkClick r:id="rId3" action="ppaction://hlinksldjump"/>
              </p:cNvPr>
              <p:cNvSpPr/>
              <p:nvPr/>
            </p:nvSpPr>
            <p:spPr>
              <a:xfrm>
                <a:off x="1148772" y="3187122"/>
                <a:ext cx="893330" cy="89333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1" name="TextBox 10"/>
            <p:cNvSpPr txBox="1"/>
            <p:nvPr/>
          </p:nvSpPr>
          <p:spPr>
            <a:xfrm>
              <a:off x="673452" y="5938680"/>
              <a:ext cx="693765" cy="369332"/>
            </a:xfrm>
            <a:prstGeom prst="rect">
              <a:avLst/>
            </a:prstGeom>
            <a:noFill/>
          </p:spPr>
          <p:txBody>
            <a:bodyPr wrap="square" rtlCol="0">
              <a:spAutoFit/>
            </a:bodyPr>
            <a:lstStyle/>
            <a:p>
              <a:r>
                <a:rPr lang="en-NZ" dirty="0"/>
                <a:t>BACK</a:t>
              </a:r>
            </a:p>
          </p:txBody>
        </p:sp>
        <p:sp>
          <p:nvSpPr>
            <p:cNvPr id="9" name="Oval 8">
              <a:hlinkClick r:id="rId3" action="ppaction://hlinksldjump"/>
            </p:cNvPr>
            <p:cNvSpPr/>
            <p:nvPr/>
          </p:nvSpPr>
          <p:spPr>
            <a:xfrm>
              <a:off x="565303" y="5668314"/>
              <a:ext cx="910065" cy="9100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4" name="Oval 13">
            <a:hlinkClick r:id="rId3" action="ppaction://hlinksldjump"/>
          </p:cNvPr>
          <p:cNvSpPr/>
          <p:nvPr/>
        </p:nvSpPr>
        <p:spPr>
          <a:xfrm>
            <a:off x="565301" y="5689130"/>
            <a:ext cx="910065" cy="9100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108" y="1250940"/>
            <a:ext cx="4696408" cy="3771216"/>
          </a:xfrm>
          <a:prstGeom prst="rect">
            <a:avLst/>
          </a:prstGeom>
        </p:spPr>
      </p:pic>
      <p:sp>
        <p:nvSpPr>
          <p:cNvPr id="15" name="TextBox 14"/>
          <p:cNvSpPr txBox="1"/>
          <p:nvPr/>
        </p:nvSpPr>
        <p:spPr>
          <a:xfrm>
            <a:off x="5617028" y="1748904"/>
            <a:ext cx="6363478" cy="1077218"/>
          </a:xfrm>
          <a:prstGeom prst="rect">
            <a:avLst/>
          </a:prstGeom>
          <a:noFill/>
        </p:spPr>
        <p:txBody>
          <a:bodyPr wrap="square" rtlCol="0">
            <a:spAutoFit/>
          </a:bodyPr>
          <a:lstStyle/>
          <a:p>
            <a:r>
              <a:rPr lang="en-NZ" sz="1600" dirty="0"/>
              <a:t>The </a:t>
            </a:r>
            <a:r>
              <a:rPr lang="en-NZ" sz="1600" i="1" dirty="0"/>
              <a:t>James </a:t>
            </a:r>
            <a:r>
              <a:rPr lang="en-NZ" sz="1600" i="1" dirty="0" err="1"/>
              <a:t>Caird</a:t>
            </a:r>
            <a:r>
              <a:rPr lang="en-NZ" sz="1600" dirty="0"/>
              <a:t>, a 6.8-metre-long lifeboat, left Elephant Island on 24 April 1916 on a 1,300 km journey for help. Over the next 17 days the six men on board experienced howling gales, hurricanes, rotting sleeping bags and giant waves before arriving at South Georgia Island. </a:t>
            </a:r>
          </a:p>
        </p:txBody>
      </p:sp>
      <p:pic>
        <p:nvPicPr>
          <p:cNvPr id="5" name="Picture 4">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8651" y="5499678"/>
            <a:ext cx="1131321" cy="1213364"/>
          </a:xfrm>
          <a:prstGeom prst="rect">
            <a:avLst/>
          </a:prstGeom>
        </p:spPr>
      </p:pic>
      <p:pic>
        <p:nvPicPr>
          <p:cNvPr id="16" name="Picture 15">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1812" y="5481890"/>
            <a:ext cx="1110366" cy="1110366"/>
          </a:xfrm>
          <a:prstGeom prst="rect">
            <a:avLst/>
          </a:prstGeom>
        </p:spPr>
      </p:pic>
      <p:sp>
        <p:nvSpPr>
          <p:cNvPr id="13" name="TextBox 12"/>
          <p:cNvSpPr txBox="1"/>
          <p:nvPr/>
        </p:nvSpPr>
        <p:spPr>
          <a:xfrm>
            <a:off x="3369640" y="5767610"/>
            <a:ext cx="1367234" cy="584775"/>
          </a:xfrm>
          <a:prstGeom prst="rect">
            <a:avLst/>
          </a:prstGeom>
          <a:noFill/>
        </p:spPr>
        <p:txBody>
          <a:bodyPr wrap="square" rtlCol="0">
            <a:spAutoFit/>
          </a:bodyPr>
          <a:lstStyle/>
          <a:p>
            <a:r>
              <a:rPr lang="en-NZ" sz="1600" dirty="0"/>
              <a:t>How does a sextant work? </a:t>
            </a:r>
          </a:p>
        </p:txBody>
      </p:sp>
      <p:sp>
        <p:nvSpPr>
          <p:cNvPr id="18" name="TextBox 17"/>
          <p:cNvSpPr txBox="1"/>
          <p:nvPr/>
        </p:nvSpPr>
        <p:spPr>
          <a:xfrm>
            <a:off x="7662178" y="5744685"/>
            <a:ext cx="1291322" cy="584775"/>
          </a:xfrm>
          <a:prstGeom prst="rect">
            <a:avLst/>
          </a:prstGeom>
          <a:noFill/>
        </p:spPr>
        <p:txBody>
          <a:bodyPr wrap="square" rtlCol="0">
            <a:spAutoFit/>
          </a:bodyPr>
          <a:lstStyle/>
          <a:p>
            <a:r>
              <a:rPr lang="en-NZ" sz="1600" dirty="0"/>
              <a:t>What is dead reckoning?</a:t>
            </a:r>
          </a:p>
        </p:txBody>
      </p:sp>
      <p:sp>
        <p:nvSpPr>
          <p:cNvPr id="17" name="TextBox 16"/>
          <p:cNvSpPr txBox="1"/>
          <p:nvPr/>
        </p:nvSpPr>
        <p:spPr>
          <a:xfrm>
            <a:off x="5617028" y="3656317"/>
            <a:ext cx="5962650" cy="830997"/>
          </a:xfrm>
          <a:prstGeom prst="rect">
            <a:avLst/>
          </a:prstGeom>
          <a:noFill/>
        </p:spPr>
        <p:txBody>
          <a:bodyPr wrap="square" rtlCol="0">
            <a:spAutoFit/>
          </a:bodyPr>
          <a:lstStyle/>
          <a:p>
            <a:r>
              <a:rPr lang="en-NZ" sz="1600" dirty="0"/>
              <a:t>Frank Worsley was only able to take readings with his sextant a few times, so had to rely on dead reckoning for a good portion of their journey across the South Atlantic Ocean. </a:t>
            </a:r>
          </a:p>
        </p:txBody>
      </p:sp>
    </p:spTree>
    <p:extLst>
      <p:ext uri="{BB962C8B-B14F-4D97-AF65-F5344CB8AC3E}">
        <p14:creationId xmlns:p14="http://schemas.microsoft.com/office/powerpoint/2010/main" val="2853155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84987" y="152709"/>
            <a:ext cx="13376987" cy="6717673"/>
            <a:chOff x="-1184987" y="-5467371"/>
            <a:chExt cx="13376987" cy="6717673"/>
          </a:xfrm>
        </p:grpSpPr>
        <p:sp>
          <p:nvSpPr>
            <p:cNvPr id="4" name="Rectangle 3"/>
            <p:cNvSpPr/>
            <p:nvPr/>
          </p:nvSpPr>
          <p:spPr>
            <a:xfrm>
              <a:off x="0" y="-290189"/>
              <a:ext cx="12192000" cy="15404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a:off x="-1184987" y="-5467371"/>
              <a:ext cx="4926563" cy="400110"/>
            </a:xfrm>
            <a:prstGeom prst="rect">
              <a:avLst/>
            </a:prstGeom>
            <a:noFill/>
          </p:spPr>
          <p:txBody>
            <a:bodyPr wrap="square" rtlCol="0">
              <a:spAutoFit/>
            </a:bodyPr>
            <a:lstStyle/>
            <a:p>
              <a:pPr algn="ctr"/>
              <a:r>
                <a:rPr lang="en-NZ" sz="2000" dirty="0">
                  <a:solidFill>
                    <a:schemeClr val="bg1">
                      <a:lumMod val="50000"/>
                    </a:schemeClr>
                  </a:solidFill>
                  <a:latin typeface="Century Gothic" panose="020B0502020202020204" pitchFamily="34" charset="0"/>
                </a:rPr>
                <a:t>The Sextant</a:t>
              </a: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98080" y="309419"/>
            <a:ext cx="4373467" cy="4853256"/>
          </a:xfrm>
          <a:prstGeom prst="rect">
            <a:avLst/>
          </a:prstGeom>
        </p:spPr>
      </p:pic>
      <p:sp>
        <p:nvSpPr>
          <p:cNvPr id="8" name="Oval 7">
            <a:hlinkClick r:id="rId4" action="ppaction://hlinksldjump"/>
          </p:cNvPr>
          <p:cNvSpPr/>
          <p:nvPr/>
        </p:nvSpPr>
        <p:spPr>
          <a:xfrm>
            <a:off x="2533381" y="4268229"/>
            <a:ext cx="910065" cy="9100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2" name="Group 11"/>
          <p:cNvGrpSpPr/>
          <p:nvPr/>
        </p:nvGrpSpPr>
        <p:grpSpPr>
          <a:xfrm>
            <a:off x="10578503" y="5525999"/>
            <a:ext cx="1106727" cy="1106727"/>
            <a:chOff x="472092" y="5602858"/>
            <a:chExt cx="1096488" cy="1096488"/>
          </a:xfrm>
        </p:grpSpPr>
        <p:grpSp>
          <p:nvGrpSpPr>
            <p:cNvPr id="13" name="Group 12"/>
            <p:cNvGrpSpPr/>
            <p:nvPr/>
          </p:nvGrpSpPr>
          <p:grpSpPr>
            <a:xfrm>
              <a:off x="472092" y="5602858"/>
              <a:ext cx="1096488" cy="1096488"/>
              <a:chOff x="1057275" y="3095625"/>
              <a:chExt cx="1076325" cy="1076325"/>
            </a:xfrm>
          </p:grpSpPr>
          <p:sp>
            <p:nvSpPr>
              <p:cNvPr id="16" name="Oval 15"/>
              <p:cNvSpPr/>
              <p:nvPr/>
            </p:nvSpPr>
            <p:spPr>
              <a:xfrm>
                <a:off x="1057275" y="3095625"/>
                <a:ext cx="1076325" cy="1076325"/>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Oval 16">
                <a:hlinkClick r:id="rId4" action="ppaction://hlinksldjump"/>
              </p:cNvPr>
              <p:cNvSpPr/>
              <p:nvPr/>
            </p:nvSpPr>
            <p:spPr>
              <a:xfrm>
                <a:off x="1148772" y="3187122"/>
                <a:ext cx="893330" cy="89333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4" name="TextBox 13"/>
            <p:cNvSpPr txBox="1"/>
            <p:nvPr/>
          </p:nvSpPr>
          <p:spPr>
            <a:xfrm>
              <a:off x="673452" y="5938680"/>
              <a:ext cx="693765" cy="369332"/>
            </a:xfrm>
            <a:prstGeom prst="rect">
              <a:avLst/>
            </a:prstGeom>
            <a:noFill/>
          </p:spPr>
          <p:txBody>
            <a:bodyPr wrap="square" rtlCol="0">
              <a:spAutoFit/>
            </a:bodyPr>
            <a:lstStyle/>
            <a:p>
              <a:r>
                <a:rPr lang="en-NZ" dirty="0"/>
                <a:t>BACK</a:t>
              </a:r>
            </a:p>
          </p:txBody>
        </p:sp>
        <p:sp>
          <p:nvSpPr>
            <p:cNvPr id="15" name="Oval 14">
              <a:hlinkClick r:id="rId5" action="ppaction://hlinksldjump"/>
            </p:cNvPr>
            <p:cNvSpPr/>
            <p:nvPr/>
          </p:nvSpPr>
          <p:spPr>
            <a:xfrm>
              <a:off x="565303" y="5668314"/>
              <a:ext cx="910065" cy="9100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6" name="TextBox 5"/>
          <p:cNvSpPr txBox="1"/>
          <p:nvPr/>
        </p:nvSpPr>
        <p:spPr>
          <a:xfrm>
            <a:off x="382674" y="1447503"/>
            <a:ext cx="4301413" cy="1754326"/>
          </a:xfrm>
          <a:prstGeom prst="rect">
            <a:avLst/>
          </a:prstGeom>
          <a:noFill/>
        </p:spPr>
        <p:txBody>
          <a:bodyPr wrap="square" rtlCol="0">
            <a:spAutoFit/>
          </a:bodyPr>
          <a:lstStyle/>
          <a:p>
            <a:r>
              <a:rPr lang="en-NZ" dirty="0"/>
              <a:t>A sextant is an instrument used to measure the angle between the horizon and a visible object. From this angle and knowing the time of day, the latitude and longitude can be found to pinpoint a location.</a:t>
            </a:r>
          </a:p>
          <a:p>
            <a:endParaRPr lang="en-NZ" dirty="0"/>
          </a:p>
        </p:txBody>
      </p:sp>
      <p:sp>
        <p:nvSpPr>
          <p:cNvPr id="10" name="TextBox 9"/>
          <p:cNvSpPr txBox="1"/>
          <p:nvPr/>
        </p:nvSpPr>
        <p:spPr>
          <a:xfrm>
            <a:off x="8493320" y="3593015"/>
            <a:ext cx="3513694" cy="1569660"/>
          </a:xfrm>
          <a:prstGeom prst="rect">
            <a:avLst/>
          </a:prstGeom>
          <a:noFill/>
        </p:spPr>
        <p:txBody>
          <a:bodyPr wrap="square" rtlCol="0">
            <a:spAutoFit/>
          </a:bodyPr>
          <a:lstStyle/>
          <a:p>
            <a:r>
              <a:rPr lang="en-NZ" sz="1200" dirty="0"/>
              <a:t>I took observations of the sun for position, but the boat pitched, rolled, and jerked so heavily that I could take them only by kneeling on the after-thwart, with McCarthy and Vincent clinging to me on either side, to prevent me pitching overboard, sextant and all.</a:t>
            </a:r>
          </a:p>
          <a:p>
            <a:endParaRPr lang="en-NZ" sz="1200" dirty="0"/>
          </a:p>
          <a:p>
            <a:r>
              <a:rPr lang="en-NZ" sz="1200" dirty="0"/>
              <a:t>Frank Worsley on the journey to South Georgia Island.</a:t>
            </a:r>
          </a:p>
        </p:txBody>
      </p:sp>
      <p:sp>
        <p:nvSpPr>
          <p:cNvPr id="11" name="TextBox 10"/>
          <p:cNvSpPr txBox="1"/>
          <p:nvPr/>
        </p:nvSpPr>
        <p:spPr>
          <a:xfrm>
            <a:off x="3638466" y="5776970"/>
            <a:ext cx="1856792" cy="646331"/>
          </a:xfrm>
          <a:prstGeom prst="rect">
            <a:avLst/>
          </a:prstGeom>
          <a:noFill/>
        </p:spPr>
        <p:txBody>
          <a:bodyPr wrap="square" rtlCol="0">
            <a:spAutoFit/>
          </a:bodyPr>
          <a:lstStyle/>
          <a:p>
            <a:r>
              <a:rPr lang="en-NZ" dirty="0"/>
              <a:t>Navigate at Sea! activity</a:t>
            </a:r>
          </a:p>
        </p:txBody>
      </p:sp>
      <p:sp>
        <p:nvSpPr>
          <p:cNvPr id="18" name="Rectangle 17"/>
          <p:cNvSpPr/>
          <p:nvPr/>
        </p:nvSpPr>
        <p:spPr>
          <a:xfrm>
            <a:off x="1110343" y="5472085"/>
            <a:ext cx="1619101" cy="785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9" name="Picture 1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087753" y="5517160"/>
            <a:ext cx="1501699" cy="1046945"/>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r="49442" b="23897"/>
          <a:stretch/>
        </p:blipFill>
        <p:spPr>
          <a:xfrm>
            <a:off x="8467878" y="3648979"/>
            <a:ext cx="103669" cy="84301"/>
          </a:xfrm>
          <a:prstGeom prst="rect">
            <a:avLst/>
          </a:prstGeom>
        </p:spPr>
      </p:pic>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49080" t="25037"/>
          <a:stretch/>
        </p:blipFill>
        <p:spPr>
          <a:xfrm>
            <a:off x="11648988" y="4377845"/>
            <a:ext cx="113264" cy="90081"/>
          </a:xfrm>
          <a:prstGeom prst="rect">
            <a:avLst/>
          </a:prstGeom>
        </p:spPr>
      </p:pic>
    </p:spTree>
    <p:extLst>
      <p:ext uri="{BB962C8B-B14F-4D97-AF65-F5344CB8AC3E}">
        <p14:creationId xmlns:p14="http://schemas.microsoft.com/office/powerpoint/2010/main" val="217664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329891"/>
            <a:ext cx="12192000" cy="15404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3" name="Group 2"/>
          <p:cNvGrpSpPr/>
          <p:nvPr/>
        </p:nvGrpSpPr>
        <p:grpSpPr>
          <a:xfrm>
            <a:off x="10857156" y="5551892"/>
            <a:ext cx="1096488" cy="1096488"/>
            <a:chOff x="472092" y="5602858"/>
            <a:chExt cx="1096488" cy="1096488"/>
          </a:xfrm>
        </p:grpSpPr>
        <p:grpSp>
          <p:nvGrpSpPr>
            <p:cNvPr id="4" name="Group 3"/>
            <p:cNvGrpSpPr/>
            <p:nvPr/>
          </p:nvGrpSpPr>
          <p:grpSpPr>
            <a:xfrm>
              <a:off x="472092" y="5602858"/>
              <a:ext cx="1096488" cy="1096488"/>
              <a:chOff x="1057275" y="3095625"/>
              <a:chExt cx="1076325" cy="1076325"/>
            </a:xfrm>
          </p:grpSpPr>
          <p:sp>
            <p:nvSpPr>
              <p:cNvPr id="7" name="Oval 6"/>
              <p:cNvSpPr/>
              <p:nvPr/>
            </p:nvSpPr>
            <p:spPr>
              <a:xfrm>
                <a:off x="1057275" y="3095625"/>
                <a:ext cx="1076325" cy="1076325"/>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Oval 7">
                <a:hlinkClick r:id="rId3" action="ppaction://hlinksldjump"/>
              </p:cNvPr>
              <p:cNvSpPr/>
              <p:nvPr/>
            </p:nvSpPr>
            <p:spPr>
              <a:xfrm>
                <a:off x="1148772" y="3187122"/>
                <a:ext cx="893330" cy="89333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5" name="TextBox 4"/>
            <p:cNvSpPr txBox="1"/>
            <p:nvPr/>
          </p:nvSpPr>
          <p:spPr>
            <a:xfrm>
              <a:off x="673452" y="5938680"/>
              <a:ext cx="693765" cy="369332"/>
            </a:xfrm>
            <a:prstGeom prst="rect">
              <a:avLst/>
            </a:prstGeom>
            <a:noFill/>
          </p:spPr>
          <p:txBody>
            <a:bodyPr wrap="square" rtlCol="0">
              <a:spAutoFit/>
            </a:bodyPr>
            <a:lstStyle/>
            <a:p>
              <a:r>
                <a:rPr lang="en-NZ" dirty="0"/>
                <a:t>BACK</a:t>
              </a:r>
            </a:p>
          </p:txBody>
        </p:sp>
        <p:sp>
          <p:nvSpPr>
            <p:cNvPr id="6" name="Oval 5">
              <a:hlinkClick r:id="rId4" action="ppaction://hlinksldjump"/>
            </p:cNvPr>
            <p:cNvSpPr/>
            <p:nvPr/>
          </p:nvSpPr>
          <p:spPr>
            <a:xfrm>
              <a:off x="565303" y="5668314"/>
              <a:ext cx="910065" cy="9100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9" name="Oval 8">
            <a:hlinkClick r:id="rId4" action="ppaction://hlinksldjump"/>
          </p:cNvPr>
          <p:cNvSpPr/>
          <p:nvPr/>
        </p:nvSpPr>
        <p:spPr>
          <a:xfrm>
            <a:off x="565301" y="5687020"/>
            <a:ext cx="910065" cy="9100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p:cNvSpPr txBox="1"/>
          <p:nvPr/>
        </p:nvSpPr>
        <p:spPr>
          <a:xfrm>
            <a:off x="245016" y="289709"/>
            <a:ext cx="2318657" cy="400110"/>
          </a:xfrm>
          <a:prstGeom prst="rect">
            <a:avLst/>
          </a:prstGeom>
          <a:noFill/>
        </p:spPr>
        <p:txBody>
          <a:bodyPr wrap="square" rtlCol="0">
            <a:spAutoFit/>
          </a:bodyPr>
          <a:lstStyle/>
          <a:p>
            <a:pPr algn="ctr"/>
            <a:r>
              <a:rPr lang="en-NZ" sz="2000" dirty="0">
                <a:solidFill>
                  <a:schemeClr val="bg1">
                    <a:lumMod val="50000"/>
                  </a:schemeClr>
                </a:solidFill>
                <a:latin typeface="Century Gothic" panose="020B0502020202020204" pitchFamily="34" charset="0"/>
              </a:rPr>
              <a:t>Dead Reckoning</a:t>
            </a:r>
          </a:p>
        </p:txBody>
      </p:sp>
      <p:sp>
        <p:nvSpPr>
          <p:cNvPr id="14" name="TextBox 13"/>
          <p:cNvSpPr txBox="1"/>
          <p:nvPr/>
        </p:nvSpPr>
        <p:spPr>
          <a:xfrm>
            <a:off x="316037" y="1101186"/>
            <a:ext cx="4264090" cy="3693319"/>
          </a:xfrm>
          <a:prstGeom prst="rect">
            <a:avLst/>
          </a:prstGeom>
          <a:noFill/>
        </p:spPr>
        <p:txBody>
          <a:bodyPr wrap="square" rtlCol="0">
            <a:spAutoFit/>
          </a:bodyPr>
          <a:lstStyle/>
          <a:p>
            <a:r>
              <a:rPr lang="en-NZ" dirty="0"/>
              <a:t>Dead reckoning is a navigation technique that estimates a vessel’s current position. </a:t>
            </a:r>
          </a:p>
          <a:p>
            <a:endParaRPr lang="en-NZ" dirty="0"/>
          </a:p>
          <a:p>
            <a:r>
              <a:rPr lang="en-NZ" dirty="0"/>
              <a:t>It  requires a navigator to know four things:</a:t>
            </a:r>
          </a:p>
          <a:p>
            <a:pPr marL="285750" indent="-285750">
              <a:buFont typeface="Arial" panose="020B0604020202020204" pitchFamily="34" charset="0"/>
              <a:buChar char="•"/>
            </a:pPr>
            <a:r>
              <a:rPr lang="en-NZ" dirty="0"/>
              <a:t>Your starting point</a:t>
            </a:r>
          </a:p>
          <a:p>
            <a:pPr marL="285750" indent="-285750">
              <a:buFont typeface="Arial" panose="020B0604020202020204" pitchFamily="34" charset="0"/>
              <a:buChar char="•"/>
            </a:pPr>
            <a:r>
              <a:rPr lang="en-NZ" dirty="0"/>
              <a:t>What direction you are travelling</a:t>
            </a:r>
          </a:p>
          <a:p>
            <a:pPr marL="285750" indent="-285750">
              <a:buFont typeface="Arial" panose="020B0604020202020204" pitchFamily="34" charset="0"/>
              <a:buChar char="•"/>
            </a:pPr>
            <a:r>
              <a:rPr lang="en-NZ" dirty="0"/>
              <a:t>How fast you are travelling</a:t>
            </a:r>
          </a:p>
          <a:p>
            <a:pPr marL="285750" indent="-285750">
              <a:buFont typeface="Arial" panose="020B0604020202020204" pitchFamily="34" charset="0"/>
              <a:buChar char="•"/>
            </a:pPr>
            <a:r>
              <a:rPr lang="en-NZ" dirty="0"/>
              <a:t>How long you have been travelling for.</a:t>
            </a:r>
          </a:p>
          <a:p>
            <a:endParaRPr lang="en-NZ" dirty="0"/>
          </a:p>
          <a:p>
            <a:r>
              <a:rPr lang="en-NZ" dirty="0"/>
              <a:t>Using these pieces of information a navigator can figure out where they are. Dead reckoning becomes more and more uncertain over time and distance.  </a:t>
            </a:r>
          </a:p>
        </p:txBody>
      </p:sp>
      <p:sp>
        <p:nvSpPr>
          <p:cNvPr id="15" name="TextBox 14"/>
          <p:cNvSpPr txBox="1"/>
          <p:nvPr/>
        </p:nvSpPr>
        <p:spPr>
          <a:xfrm>
            <a:off x="8258722" y="3522272"/>
            <a:ext cx="3694922" cy="1384995"/>
          </a:xfrm>
          <a:prstGeom prst="rect">
            <a:avLst/>
          </a:prstGeom>
          <a:noFill/>
        </p:spPr>
        <p:txBody>
          <a:bodyPr wrap="square" rtlCol="0">
            <a:spAutoFit/>
          </a:bodyPr>
          <a:lstStyle/>
          <a:p>
            <a:r>
              <a:rPr lang="en-NZ" sz="1200" dirty="0"/>
              <a:t>Navigation is an art, but words fail to give my efforts a correct name. Dead reckoning or DR – the seaman’s calculation of courses and distance – had become a merry jest of guesswork. </a:t>
            </a:r>
          </a:p>
          <a:p>
            <a:endParaRPr lang="en-NZ" sz="1200" dirty="0"/>
          </a:p>
          <a:p>
            <a:r>
              <a:rPr lang="en-NZ" sz="1200" dirty="0"/>
              <a:t>Frank Worsley describing the difficulty of dead reckoning on the journey to South Georgia Island. </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6182" y="1109886"/>
            <a:ext cx="3183293" cy="3183293"/>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r="49442" b="23897"/>
          <a:stretch/>
        </p:blipFill>
        <p:spPr>
          <a:xfrm>
            <a:off x="8235462" y="3575001"/>
            <a:ext cx="103669" cy="84301"/>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49080" t="25037"/>
          <a:stretch/>
        </p:blipFill>
        <p:spPr>
          <a:xfrm>
            <a:off x="9882751" y="4124688"/>
            <a:ext cx="113264" cy="90081"/>
          </a:xfrm>
          <a:prstGeom prst="rect">
            <a:avLst/>
          </a:prstGeom>
        </p:spPr>
      </p:pic>
    </p:spTree>
    <p:extLst>
      <p:ext uri="{BB962C8B-B14F-4D97-AF65-F5344CB8AC3E}">
        <p14:creationId xmlns:p14="http://schemas.microsoft.com/office/powerpoint/2010/main" val="2143915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8"/>
            <a:ext cx="12192000" cy="2286000"/>
          </a:xfrm>
          <a:prstGeom prst="rect">
            <a:avLst/>
          </a:prstGeom>
          <a:gradFill flip="none" rotWithShape="1">
            <a:gsLst>
              <a:gs pos="0">
                <a:schemeClr val="accent1">
                  <a:lumMod val="75000"/>
                </a:schemeClr>
              </a:gs>
              <a:gs pos="100000">
                <a:schemeClr val="accent1">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2" name="Group 11"/>
          <p:cNvGrpSpPr/>
          <p:nvPr/>
        </p:nvGrpSpPr>
        <p:grpSpPr>
          <a:xfrm>
            <a:off x="4051300" y="399632"/>
            <a:ext cx="4089400" cy="1886368"/>
            <a:chOff x="3778898" y="662473"/>
            <a:chExt cx="3554963" cy="1615907"/>
          </a:xfrm>
        </p:grpSpPr>
        <p:sp>
          <p:nvSpPr>
            <p:cNvPr id="6" name="Freeform 5"/>
            <p:cNvSpPr/>
            <p:nvPr/>
          </p:nvSpPr>
          <p:spPr>
            <a:xfrm>
              <a:off x="3778898" y="662473"/>
              <a:ext cx="3554963" cy="1614196"/>
            </a:xfrm>
            <a:custGeom>
              <a:avLst/>
              <a:gdLst>
                <a:gd name="connsiteX0" fmla="*/ 0 w 3368351"/>
                <a:gd name="connsiteY0" fmla="*/ 1222310 h 1222310"/>
                <a:gd name="connsiteX1" fmla="*/ 214604 w 3368351"/>
                <a:gd name="connsiteY1" fmla="*/ 905070 h 1222310"/>
                <a:gd name="connsiteX2" fmla="*/ 503853 w 3368351"/>
                <a:gd name="connsiteY2" fmla="*/ 886408 h 1222310"/>
                <a:gd name="connsiteX3" fmla="*/ 578498 w 3368351"/>
                <a:gd name="connsiteY3" fmla="*/ 634482 h 1222310"/>
                <a:gd name="connsiteX4" fmla="*/ 886408 w 3368351"/>
                <a:gd name="connsiteY4" fmla="*/ 783772 h 1222310"/>
                <a:gd name="connsiteX5" fmla="*/ 1007706 w 3368351"/>
                <a:gd name="connsiteY5" fmla="*/ 438539 h 1222310"/>
                <a:gd name="connsiteX6" fmla="*/ 1259633 w 3368351"/>
                <a:gd name="connsiteY6" fmla="*/ 223935 h 1222310"/>
                <a:gd name="connsiteX7" fmla="*/ 1464906 w 3368351"/>
                <a:gd name="connsiteY7" fmla="*/ 373225 h 1222310"/>
                <a:gd name="connsiteX8" fmla="*/ 1558212 w 3368351"/>
                <a:gd name="connsiteY8" fmla="*/ 74645 h 1222310"/>
                <a:gd name="connsiteX9" fmla="*/ 1884784 w 3368351"/>
                <a:gd name="connsiteY9" fmla="*/ 9331 h 1222310"/>
                <a:gd name="connsiteX10" fmla="*/ 1959429 w 3368351"/>
                <a:gd name="connsiteY10" fmla="*/ 233265 h 1222310"/>
                <a:gd name="connsiteX11" fmla="*/ 2202024 w 3368351"/>
                <a:gd name="connsiteY11" fmla="*/ 326572 h 1222310"/>
                <a:gd name="connsiteX12" fmla="*/ 2276669 w 3368351"/>
                <a:gd name="connsiteY12" fmla="*/ 0 h 1222310"/>
                <a:gd name="connsiteX13" fmla="*/ 2491273 w 3368351"/>
                <a:gd name="connsiteY13" fmla="*/ 326572 h 1222310"/>
                <a:gd name="connsiteX14" fmla="*/ 2808514 w 3368351"/>
                <a:gd name="connsiteY14" fmla="*/ 457200 h 1222310"/>
                <a:gd name="connsiteX15" fmla="*/ 2855167 w 3368351"/>
                <a:gd name="connsiteY15" fmla="*/ 783772 h 1222310"/>
                <a:gd name="connsiteX16" fmla="*/ 3088433 w 3368351"/>
                <a:gd name="connsiteY16" fmla="*/ 774441 h 1222310"/>
                <a:gd name="connsiteX17" fmla="*/ 3200400 w 3368351"/>
                <a:gd name="connsiteY17" fmla="*/ 970384 h 1222310"/>
                <a:gd name="connsiteX18" fmla="*/ 3359020 w 3368351"/>
                <a:gd name="connsiteY18" fmla="*/ 1045029 h 1222310"/>
                <a:gd name="connsiteX19" fmla="*/ 3368351 w 3368351"/>
                <a:gd name="connsiteY19" fmla="*/ 1222310 h 1222310"/>
                <a:gd name="connsiteX20" fmla="*/ 0 w 3368351"/>
                <a:gd name="connsiteY20" fmla="*/ 1222310 h 122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8351" h="1222310">
                  <a:moveTo>
                    <a:pt x="0" y="1222310"/>
                  </a:moveTo>
                  <a:lnTo>
                    <a:pt x="214604" y="905070"/>
                  </a:lnTo>
                  <a:lnTo>
                    <a:pt x="503853" y="886408"/>
                  </a:lnTo>
                  <a:lnTo>
                    <a:pt x="578498" y="634482"/>
                  </a:lnTo>
                  <a:lnTo>
                    <a:pt x="886408" y="783772"/>
                  </a:lnTo>
                  <a:lnTo>
                    <a:pt x="1007706" y="438539"/>
                  </a:lnTo>
                  <a:lnTo>
                    <a:pt x="1259633" y="223935"/>
                  </a:lnTo>
                  <a:lnTo>
                    <a:pt x="1464906" y="373225"/>
                  </a:lnTo>
                  <a:lnTo>
                    <a:pt x="1558212" y="74645"/>
                  </a:lnTo>
                  <a:lnTo>
                    <a:pt x="1884784" y="9331"/>
                  </a:lnTo>
                  <a:lnTo>
                    <a:pt x="1959429" y="233265"/>
                  </a:lnTo>
                  <a:lnTo>
                    <a:pt x="2202024" y="326572"/>
                  </a:lnTo>
                  <a:lnTo>
                    <a:pt x="2276669" y="0"/>
                  </a:lnTo>
                  <a:lnTo>
                    <a:pt x="2491273" y="326572"/>
                  </a:lnTo>
                  <a:lnTo>
                    <a:pt x="2808514" y="457200"/>
                  </a:lnTo>
                  <a:lnTo>
                    <a:pt x="2855167" y="783772"/>
                  </a:lnTo>
                  <a:lnTo>
                    <a:pt x="3088433" y="774441"/>
                  </a:lnTo>
                  <a:lnTo>
                    <a:pt x="3200400" y="970384"/>
                  </a:lnTo>
                  <a:lnTo>
                    <a:pt x="3359020" y="1045029"/>
                  </a:lnTo>
                  <a:lnTo>
                    <a:pt x="3368351" y="1222310"/>
                  </a:lnTo>
                  <a:lnTo>
                    <a:pt x="0" y="12223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Freeform 6"/>
            <p:cNvSpPr/>
            <p:nvPr/>
          </p:nvSpPr>
          <p:spPr>
            <a:xfrm>
              <a:off x="5187820" y="765110"/>
              <a:ext cx="335902" cy="1007706"/>
            </a:xfrm>
            <a:custGeom>
              <a:avLst/>
              <a:gdLst>
                <a:gd name="connsiteX0" fmla="*/ 242596 w 335902"/>
                <a:gd name="connsiteY0" fmla="*/ 0 h 1007706"/>
                <a:gd name="connsiteX1" fmla="*/ 335902 w 335902"/>
                <a:gd name="connsiteY1" fmla="*/ 457200 h 1007706"/>
                <a:gd name="connsiteX2" fmla="*/ 205274 w 335902"/>
                <a:gd name="connsiteY2" fmla="*/ 755780 h 1007706"/>
                <a:gd name="connsiteX3" fmla="*/ 205274 w 335902"/>
                <a:gd name="connsiteY3" fmla="*/ 979714 h 1007706"/>
                <a:gd name="connsiteX4" fmla="*/ 93307 w 335902"/>
                <a:gd name="connsiteY4" fmla="*/ 1007706 h 1007706"/>
                <a:gd name="connsiteX5" fmla="*/ 102637 w 335902"/>
                <a:gd name="connsiteY5" fmla="*/ 867747 h 1007706"/>
                <a:gd name="connsiteX6" fmla="*/ 0 w 335902"/>
                <a:gd name="connsiteY6" fmla="*/ 727788 h 1007706"/>
                <a:gd name="connsiteX7" fmla="*/ 83976 w 335902"/>
                <a:gd name="connsiteY7" fmla="*/ 625151 h 1007706"/>
                <a:gd name="connsiteX8" fmla="*/ 139960 w 335902"/>
                <a:gd name="connsiteY8" fmla="*/ 373225 h 1007706"/>
                <a:gd name="connsiteX9" fmla="*/ 242596 w 335902"/>
                <a:gd name="connsiteY9" fmla="*/ 0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902" h="1007706">
                  <a:moveTo>
                    <a:pt x="242596" y="0"/>
                  </a:moveTo>
                  <a:lnTo>
                    <a:pt x="335902" y="457200"/>
                  </a:lnTo>
                  <a:lnTo>
                    <a:pt x="205274" y="755780"/>
                  </a:lnTo>
                  <a:lnTo>
                    <a:pt x="205274" y="979714"/>
                  </a:lnTo>
                  <a:lnTo>
                    <a:pt x="93307" y="1007706"/>
                  </a:lnTo>
                  <a:lnTo>
                    <a:pt x="102637" y="867747"/>
                  </a:lnTo>
                  <a:lnTo>
                    <a:pt x="0" y="727788"/>
                  </a:lnTo>
                  <a:lnTo>
                    <a:pt x="83976" y="625151"/>
                  </a:lnTo>
                  <a:lnTo>
                    <a:pt x="139960" y="373225"/>
                  </a:lnTo>
                  <a:lnTo>
                    <a:pt x="242596"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Freeform 7"/>
            <p:cNvSpPr/>
            <p:nvPr/>
          </p:nvSpPr>
          <p:spPr>
            <a:xfrm rot="21388889">
              <a:off x="6847746" y="1684664"/>
              <a:ext cx="307910" cy="485192"/>
            </a:xfrm>
            <a:custGeom>
              <a:avLst/>
              <a:gdLst>
                <a:gd name="connsiteX0" fmla="*/ 205273 w 307910"/>
                <a:gd name="connsiteY0" fmla="*/ 0 h 485192"/>
                <a:gd name="connsiteX1" fmla="*/ 121298 w 307910"/>
                <a:gd name="connsiteY1" fmla="*/ 149290 h 485192"/>
                <a:gd name="connsiteX2" fmla="*/ 0 w 307910"/>
                <a:gd name="connsiteY2" fmla="*/ 205273 h 485192"/>
                <a:gd name="connsiteX3" fmla="*/ 74644 w 307910"/>
                <a:gd name="connsiteY3" fmla="*/ 317241 h 485192"/>
                <a:gd name="connsiteX4" fmla="*/ 74644 w 307910"/>
                <a:gd name="connsiteY4" fmla="*/ 419877 h 485192"/>
                <a:gd name="connsiteX5" fmla="*/ 158620 w 307910"/>
                <a:gd name="connsiteY5" fmla="*/ 447869 h 485192"/>
                <a:gd name="connsiteX6" fmla="*/ 186612 w 307910"/>
                <a:gd name="connsiteY6" fmla="*/ 485192 h 485192"/>
                <a:gd name="connsiteX7" fmla="*/ 242595 w 307910"/>
                <a:gd name="connsiteY7" fmla="*/ 466530 h 485192"/>
                <a:gd name="connsiteX8" fmla="*/ 195942 w 307910"/>
                <a:gd name="connsiteY8" fmla="*/ 363894 h 485192"/>
                <a:gd name="connsiteX9" fmla="*/ 223934 w 307910"/>
                <a:gd name="connsiteY9" fmla="*/ 289249 h 485192"/>
                <a:gd name="connsiteX10" fmla="*/ 307910 w 307910"/>
                <a:gd name="connsiteY10" fmla="*/ 261257 h 485192"/>
                <a:gd name="connsiteX11" fmla="*/ 307910 w 307910"/>
                <a:gd name="connsiteY11" fmla="*/ 261257 h 485192"/>
                <a:gd name="connsiteX12" fmla="*/ 205273 w 307910"/>
                <a:gd name="connsiteY12" fmla="*/ 0 h 48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10" h="485192">
                  <a:moveTo>
                    <a:pt x="205273" y="0"/>
                  </a:moveTo>
                  <a:lnTo>
                    <a:pt x="121298" y="149290"/>
                  </a:lnTo>
                  <a:lnTo>
                    <a:pt x="0" y="205273"/>
                  </a:lnTo>
                  <a:lnTo>
                    <a:pt x="74644" y="317241"/>
                  </a:lnTo>
                  <a:lnTo>
                    <a:pt x="74644" y="419877"/>
                  </a:lnTo>
                  <a:lnTo>
                    <a:pt x="158620" y="447869"/>
                  </a:lnTo>
                  <a:lnTo>
                    <a:pt x="186612" y="485192"/>
                  </a:lnTo>
                  <a:lnTo>
                    <a:pt x="242595" y="466530"/>
                  </a:lnTo>
                  <a:lnTo>
                    <a:pt x="195942" y="363894"/>
                  </a:lnTo>
                  <a:lnTo>
                    <a:pt x="223934" y="289249"/>
                  </a:lnTo>
                  <a:lnTo>
                    <a:pt x="307910" y="261257"/>
                  </a:lnTo>
                  <a:lnTo>
                    <a:pt x="307910" y="261257"/>
                  </a:lnTo>
                  <a:lnTo>
                    <a:pt x="205273"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Freeform 8"/>
            <p:cNvSpPr/>
            <p:nvPr/>
          </p:nvSpPr>
          <p:spPr>
            <a:xfrm>
              <a:off x="4305300" y="1501140"/>
              <a:ext cx="228600" cy="678180"/>
            </a:xfrm>
            <a:custGeom>
              <a:avLst/>
              <a:gdLst>
                <a:gd name="connsiteX0" fmla="*/ 0 w 228600"/>
                <a:gd name="connsiteY0" fmla="*/ 327660 h 678180"/>
                <a:gd name="connsiteX1" fmla="*/ 68580 w 228600"/>
                <a:gd name="connsiteY1" fmla="*/ 426720 h 678180"/>
                <a:gd name="connsiteX2" fmla="*/ 0 w 228600"/>
                <a:gd name="connsiteY2" fmla="*/ 571500 h 678180"/>
                <a:gd name="connsiteX3" fmla="*/ 53340 w 228600"/>
                <a:gd name="connsiteY3" fmla="*/ 678180 h 678180"/>
                <a:gd name="connsiteX4" fmla="*/ 137160 w 228600"/>
                <a:gd name="connsiteY4" fmla="*/ 609600 h 678180"/>
                <a:gd name="connsiteX5" fmla="*/ 121920 w 228600"/>
                <a:gd name="connsiteY5" fmla="*/ 457200 h 678180"/>
                <a:gd name="connsiteX6" fmla="*/ 152400 w 228600"/>
                <a:gd name="connsiteY6" fmla="*/ 396240 h 678180"/>
                <a:gd name="connsiteX7" fmla="*/ 175260 w 228600"/>
                <a:gd name="connsiteY7" fmla="*/ 297180 h 678180"/>
                <a:gd name="connsiteX8" fmla="*/ 190500 w 228600"/>
                <a:gd name="connsiteY8" fmla="*/ 213360 h 678180"/>
                <a:gd name="connsiteX9" fmla="*/ 190500 w 228600"/>
                <a:gd name="connsiteY9" fmla="*/ 213360 h 678180"/>
                <a:gd name="connsiteX10" fmla="*/ 228600 w 228600"/>
                <a:gd name="connsiteY10" fmla="*/ 99060 h 678180"/>
                <a:gd name="connsiteX11" fmla="*/ 76200 w 228600"/>
                <a:gd name="connsiteY11" fmla="*/ 0 h 678180"/>
                <a:gd name="connsiteX12" fmla="*/ 0 w 228600"/>
                <a:gd name="connsiteY12" fmla="*/ 32766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 h="678180">
                  <a:moveTo>
                    <a:pt x="0" y="327660"/>
                  </a:moveTo>
                  <a:lnTo>
                    <a:pt x="68580" y="426720"/>
                  </a:lnTo>
                  <a:lnTo>
                    <a:pt x="0" y="571500"/>
                  </a:lnTo>
                  <a:lnTo>
                    <a:pt x="53340" y="678180"/>
                  </a:lnTo>
                  <a:lnTo>
                    <a:pt x="137160" y="609600"/>
                  </a:lnTo>
                  <a:lnTo>
                    <a:pt x="121920" y="457200"/>
                  </a:lnTo>
                  <a:lnTo>
                    <a:pt x="152400" y="396240"/>
                  </a:lnTo>
                  <a:lnTo>
                    <a:pt x="175260" y="297180"/>
                  </a:lnTo>
                  <a:lnTo>
                    <a:pt x="190500" y="213360"/>
                  </a:lnTo>
                  <a:lnTo>
                    <a:pt x="190500" y="213360"/>
                  </a:lnTo>
                  <a:lnTo>
                    <a:pt x="228600" y="99060"/>
                  </a:lnTo>
                  <a:lnTo>
                    <a:pt x="76200" y="0"/>
                  </a:lnTo>
                  <a:lnTo>
                    <a:pt x="0" y="32766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Freeform 9"/>
            <p:cNvSpPr/>
            <p:nvPr/>
          </p:nvSpPr>
          <p:spPr>
            <a:xfrm>
              <a:off x="5661660" y="1546860"/>
              <a:ext cx="388620" cy="731520"/>
            </a:xfrm>
            <a:custGeom>
              <a:avLst/>
              <a:gdLst>
                <a:gd name="connsiteX0" fmla="*/ 99060 w 388620"/>
                <a:gd name="connsiteY0" fmla="*/ 731520 h 731520"/>
                <a:gd name="connsiteX1" fmla="*/ 0 w 388620"/>
                <a:gd name="connsiteY1" fmla="*/ 510540 h 731520"/>
                <a:gd name="connsiteX2" fmla="*/ 175260 w 388620"/>
                <a:gd name="connsiteY2" fmla="*/ 441960 h 731520"/>
                <a:gd name="connsiteX3" fmla="*/ 190500 w 388620"/>
                <a:gd name="connsiteY3" fmla="*/ 243840 h 731520"/>
                <a:gd name="connsiteX4" fmla="*/ 297180 w 388620"/>
                <a:gd name="connsiteY4" fmla="*/ 175260 h 731520"/>
                <a:gd name="connsiteX5" fmla="*/ 388620 w 388620"/>
                <a:gd name="connsiteY5" fmla="*/ 0 h 731520"/>
                <a:gd name="connsiteX6" fmla="*/ 388620 w 388620"/>
                <a:gd name="connsiteY6" fmla="*/ 205740 h 731520"/>
                <a:gd name="connsiteX7" fmla="*/ 312420 w 388620"/>
                <a:gd name="connsiteY7" fmla="*/ 381000 h 731520"/>
                <a:gd name="connsiteX8" fmla="*/ 381000 w 388620"/>
                <a:gd name="connsiteY8" fmla="*/ 502920 h 731520"/>
                <a:gd name="connsiteX9" fmla="*/ 259080 w 388620"/>
                <a:gd name="connsiteY9" fmla="*/ 556260 h 731520"/>
                <a:gd name="connsiteX10" fmla="*/ 228600 w 388620"/>
                <a:gd name="connsiteY10" fmla="*/ 655320 h 731520"/>
                <a:gd name="connsiteX11" fmla="*/ 274320 w 388620"/>
                <a:gd name="connsiteY11" fmla="*/ 731520 h 731520"/>
                <a:gd name="connsiteX12" fmla="*/ 99060 w 388620"/>
                <a:gd name="connsiteY12"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8620" h="731520">
                  <a:moveTo>
                    <a:pt x="99060" y="731520"/>
                  </a:moveTo>
                  <a:lnTo>
                    <a:pt x="0" y="510540"/>
                  </a:lnTo>
                  <a:lnTo>
                    <a:pt x="175260" y="441960"/>
                  </a:lnTo>
                  <a:lnTo>
                    <a:pt x="190500" y="243840"/>
                  </a:lnTo>
                  <a:lnTo>
                    <a:pt x="297180" y="175260"/>
                  </a:lnTo>
                  <a:lnTo>
                    <a:pt x="388620" y="0"/>
                  </a:lnTo>
                  <a:lnTo>
                    <a:pt x="388620" y="205740"/>
                  </a:lnTo>
                  <a:lnTo>
                    <a:pt x="312420" y="381000"/>
                  </a:lnTo>
                  <a:lnTo>
                    <a:pt x="381000" y="502920"/>
                  </a:lnTo>
                  <a:lnTo>
                    <a:pt x="259080" y="556260"/>
                  </a:lnTo>
                  <a:lnTo>
                    <a:pt x="228600" y="655320"/>
                  </a:lnTo>
                  <a:lnTo>
                    <a:pt x="274320" y="731520"/>
                  </a:lnTo>
                  <a:lnTo>
                    <a:pt x="99060" y="73152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Freeform 10"/>
            <p:cNvSpPr/>
            <p:nvPr/>
          </p:nvSpPr>
          <p:spPr>
            <a:xfrm>
              <a:off x="6065520" y="662940"/>
              <a:ext cx="182880" cy="754380"/>
            </a:xfrm>
            <a:custGeom>
              <a:avLst/>
              <a:gdLst>
                <a:gd name="connsiteX0" fmla="*/ 30480 w 182880"/>
                <a:gd name="connsiteY0" fmla="*/ 419100 h 754380"/>
                <a:gd name="connsiteX1" fmla="*/ 0 w 182880"/>
                <a:gd name="connsiteY1" fmla="*/ 662940 h 754380"/>
                <a:gd name="connsiteX2" fmla="*/ 91440 w 182880"/>
                <a:gd name="connsiteY2" fmla="*/ 754380 h 754380"/>
                <a:gd name="connsiteX3" fmla="*/ 76200 w 182880"/>
                <a:gd name="connsiteY3" fmla="*/ 617220 h 754380"/>
                <a:gd name="connsiteX4" fmla="*/ 129540 w 182880"/>
                <a:gd name="connsiteY4" fmla="*/ 510540 h 754380"/>
                <a:gd name="connsiteX5" fmla="*/ 114300 w 182880"/>
                <a:gd name="connsiteY5" fmla="*/ 426720 h 754380"/>
                <a:gd name="connsiteX6" fmla="*/ 137160 w 182880"/>
                <a:gd name="connsiteY6" fmla="*/ 274320 h 754380"/>
                <a:gd name="connsiteX7" fmla="*/ 182880 w 182880"/>
                <a:gd name="connsiteY7" fmla="*/ 152400 h 754380"/>
                <a:gd name="connsiteX8" fmla="*/ 114300 w 182880"/>
                <a:gd name="connsiteY8" fmla="*/ 0 h 754380"/>
                <a:gd name="connsiteX9" fmla="*/ 30480 w 182880"/>
                <a:gd name="connsiteY9" fmla="*/ 41910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 h="754380">
                  <a:moveTo>
                    <a:pt x="30480" y="419100"/>
                  </a:moveTo>
                  <a:lnTo>
                    <a:pt x="0" y="662940"/>
                  </a:lnTo>
                  <a:lnTo>
                    <a:pt x="91440" y="754380"/>
                  </a:lnTo>
                  <a:lnTo>
                    <a:pt x="76200" y="617220"/>
                  </a:lnTo>
                  <a:lnTo>
                    <a:pt x="129540" y="510540"/>
                  </a:lnTo>
                  <a:lnTo>
                    <a:pt x="114300" y="426720"/>
                  </a:lnTo>
                  <a:lnTo>
                    <a:pt x="137160" y="274320"/>
                  </a:lnTo>
                  <a:lnTo>
                    <a:pt x="182880" y="152400"/>
                  </a:lnTo>
                  <a:lnTo>
                    <a:pt x="114300" y="0"/>
                  </a:lnTo>
                  <a:lnTo>
                    <a:pt x="30480" y="41910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3" name="Rectangle 12"/>
          <p:cNvSpPr/>
          <p:nvPr/>
        </p:nvSpPr>
        <p:spPr>
          <a:xfrm>
            <a:off x="0" y="2286000"/>
            <a:ext cx="12192000" cy="4572000"/>
          </a:xfrm>
          <a:prstGeom prst="rect">
            <a:avLst/>
          </a:prstGeom>
          <a:gradFill flip="none" rotWithShape="1">
            <a:gsLst>
              <a:gs pos="0">
                <a:schemeClr val="accent1">
                  <a:lumMod val="75000"/>
                </a:schemeClr>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nvGrpSpPr>
          <p:cNvPr id="21" name="Group 20"/>
          <p:cNvGrpSpPr/>
          <p:nvPr/>
        </p:nvGrpSpPr>
        <p:grpSpPr>
          <a:xfrm>
            <a:off x="4056380" y="2284003"/>
            <a:ext cx="4084320" cy="4130040"/>
            <a:chOff x="4056380" y="2284003"/>
            <a:chExt cx="4084320" cy="4130040"/>
          </a:xfrm>
        </p:grpSpPr>
        <p:sp>
          <p:nvSpPr>
            <p:cNvPr id="14" name="Freeform 13"/>
            <p:cNvSpPr/>
            <p:nvPr/>
          </p:nvSpPr>
          <p:spPr>
            <a:xfrm>
              <a:off x="4056380" y="2284003"/>
              <a:ext cx="4084320" cy="4130040"/>
            </a:xfrm>
            <a:custGeom>
              <a:avLst/>
              <a:gdLst>
                <a:gd name="connsiteX0" fmla="*/ 0 w 4084320"/>
                <a:gd name="connsiteY0" fmla="*/ 0 h 4130040"/>
                <a:gd name="connsiteX1" fmla="*/ 106680 w 4084320"/>
                <a:gd name="connsiteY1" fmla="*/ 807720 h 4130040"/>
                <a:gd name="connsiteX2" fmla="*/ 655320 w 4084320"/>
                <a:gd name="connsiteY2" fmla="*/ 1181100 h 4130040"/>
                <a:gd name="connsiteX3" fmla="*/ 640080 w 4084320"/>
                <a:gd name="connsiteY3" fmla="*/ 2080260 h 4130040"/>
                <a:gd name="connsiteX4" fmla="*/ 1059180 w 4084320"/>
                <a:gd name="connsiteY4" fmla="*/ 2385060 h 4130040"/>
                <a:gd name="connsiteX5" fmla="*/ 1089660 w 4084320"/>
                <a:gd name="connsiteY5" fmla="*/ 2918460 h 4130040"/>
                <a:gd name="connsiteX6" fmla="*/ 1203960 w 4084320"/>
                <a:gd name="connsiteY6" fmla="*/ 3497580 h 4130040"/>
                <a:gd name="connsiteX7" fmla="*/ 1485900 w 4084320"/>
                <a:gd name="connsiteY7" fmla="*/ 3901440 h 4130040"/>
                <a:gd name="connsiteX8" fmla="*/ 1798320 w 4084320"/>
                <a:gd name="connsiteY8" fmla="*/ 4130040 h 4130040"/>
                <a:gd name="connsiteX9" fmla="*/ 2026920 w 4084320"/>
                <a:gd name="connsiteY9" fmla="*/ 3863340 h 4130040"/>
                <a:gd name="connsiteX10" fmla="*/ 2476500 w 4084320"/>
                <a:gd name="connsiteY10" fmla="*/ 3916680 h 4130040"/>
                <a:gd name="connsiteX11" fmla="*/ 2484120 w 4084320"/>
                <a:gd name="connsiteY11" fmla="*/ 3604260 h 4130040"/>
                <a:gd name="connsiteX12" fmla="*/ 2964180 w 4084320"/>
                <a:gd name="connsiteY12" fmla="*/ 3429000 h 4130040"/>
                <a:gd name="connsiteX13" fmla="*/ 3398520 w 4084320"/>
                <a:gd name="connsiteY13" fmla="*/ 3291840 h 4130040"/>
                <a:gd name="connsiteX14" fmla="*/ 3322320 w 4084320"/>
                <a:gd name="connsiteY14" fmla="*/ 2926080 h 4130040"/>
                <a:gd name="connsiteX15" fmla="*/ 3512820 w 4084320"/>
                <a:gd name="connsiteY15" fmla="*/ 2316480 h 4130040"/>
                <a:gd name="connsiteX16" fmla="*/ 3848100 w 4084320"/>
                <a:gd name="connsiteY16" fmla="*/ 2186940 h 4130040"/>
                <a:gd name="connsiteX17" fmla="*/ 3863340 w 4084320"/>
                <a:gd name="connsiteY17" fmla="*/ 1729740 h 4130040"/>
                <a:gd name="connsiteX18" fmla="*/ 3680460 w 4084320"/>
                <a:gd name="connsiteY18" fmla="*/ 1310640 h 4130040"/>
                <a:gd name="connsiteX19" fmla="*/ 3802380 w 4084320"/>
                <a:gd name="connsiteY19" fmla="*/ 1097280 h 4130040"/>
                <a:gd name="connsiteX20" fmla="*/ 4030980 w 4084320"/>
                <a:gd name="connsiteY20" fmla="*/ 914400 h 4130040"/>
                <a:gd name="connsiteX21" fmla="*/ 3931920 w 4084320"/>
                <a:gd name="connsiteY21" fmla="*/ 487680 h 4130040"/>
                <a:gd name="connsiteX22" fmla="*/ 4084320 w 4084320"/>
                <a:gd name="connsiteY22" fmla="*/ 7620 h 4130040"/>
                <a:gd name="connsiteX23" fmla="*/ 0 w 4084320"/>
                <a:gd name="connsiteY23" fmla="*/ 0 h 413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84320" h="4130040">
                  <a:moveTo>
                    <a:pt x="0" y="0"/>
                  </a:moveTo>
                  <a:lnTo>
                    <a:pt x="106680" y="807720"/>
                  </a:lnTo>
                  <a:lnTo>
                    <a:pt x="655320" y="1181100"/>
                  </a:lnTo>
                  <a:lnTo>
                    <a:pt x="640080" y="2080260"/>
                  </a:lnTo>
                  <a:lnTo>
                    <a:pt x="1059180" y="2385060"/>
                  </a:lnTo>
                  <a:lnTo>
                    <a:pt x="1089660" y="2918460"/>
                  </a:lnTo>
                  <a:lnTo>
                    <a:pt x="1203960" y="3497580"/>
                  </a:lnTo>
                  <a:lnTo>
                    <a:pt x="1485900" y="3901440"/>
                  </a:lnTo>
                  <a:lnTo>
                    <a:pt x="1798320" y="4130040"/>
                  </a:lnTo>
                  <a:lnTo>
                    <a:pt x="2026920" y="3863340"/>
                  </a:lnTo>
                  <a:lnTo>
                    <a:pt x="2476500" y="3916680"/>
                  </a:lnTo>
                  <a:lnTo>
                    <a:pt x="2484120" y="3604260"/>
                  </a:lnTo>
                  <a:lnTo>
                    <a:pt x="2964180" y="3429000"/>
                  </a:lnTo>
                  <a:lnTo>
                    <a:pt x="3398520" y="3291840"/>
                  </a:lnTo>
                  <a:lnTo>
                    <a:pt x="3322320" y="2926080"/>
                  </a:lnTo>
                  <a:lnTo>
                    <a:pt x="3512820" y="2316480"/>
                  </a:lnTo>
                  <a:lnTo>
                    <a:pt x="3848100" y="2186940"/>
                  </a:lnTo>
                  <a:lnTo>
                    <a:pt x="3863340" y="1729740"/>
                  </a:lnTo>
                  <a:lnTo>
                    <a:pt x="3680460" y="1310640"/>
                  </a:lnTo>
                  <a:lnTo>
                    <a:pt x="3802380" y="1097280"/>
                  </a:lnTo>
                  <a:lnTo>
                    <a:pt x="4030980" y="914400"/>
                  </a:lnTo>
                  <a:lnTo>
                    <a:pt x="3931920" y="487680"/>
                  </a:lnTo>
                  <a:lnTo>
                    <a:pt x="4084320" y="7620"/>
                  </a:lnTo>
                  <a:lnTo>
                    <a:pt x="0" y="0"/>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Freeform 15"/>
            <p:cNvSpPr/>
            <p:nvPr/>
          </p:nvSpPr>
          <p:spPr>
            <a:xfrm rot="21385137">
              <a:off x="5310541" y="3840957"/>
              <a:ext cx="869950" cy="2374900"/>
            </a:xfrm>
            <a:custGeom>
              <a:avLst/>
              <a:gdLst>
                <a:gd name="connsiteX0" fmla="*/ 234950 w 869950"/>
                <a:gd name="connsiteY0" fmla="*/ 2374900 h 2374900"/>
                <a:gd name="connsiteX1" fmla="*/ 381000 w 869950"/>
                <a:gd name="connsiteY1" fmla="*/ 1993900 h 2374900"/>
                <a:gd name="connsiteX2" fmla="*/ 679450 w 869950"/>
                <a:gd name="connsiteY2" fmla="*/ 1708150 h 2374900"/>
                <a:gd name="connsiteX3" fmla="*/ 558800 w 869950"/>
                <a:gd name="connsiteY3" fmla="*/ 1301750 h 2374900"/>
                <a:gd name="connsiteX4" fmla="*/ 666750 w 869950"/>
                <a:gd name="connsiteY4" fmla="*/ 901700 h 2374900"/>
                <a:gd name="connsiteX5" fmla="*/ 869950 w 869950"/>
                <a:gd name="connsiteY5" fmla="*/ 596900 h 2374900"/>
                <a:gd name="connsiteX6" fmla="*/ 590550 w 869950"/>
                <a:gd name="connsiteY6" fmla="*/ 266700 h 2374900"/>
                <a:gd name="connsiteX7" fmla="*/ 425450 w 869950"/>
                <a:gd name="connsiteY7" fmla="*/ 0 h 2374900"/>
                <a:gd name="connsiteX8" fmla="*/ 463550 w 869950"/>
                <a:gd name="connsiteY8" fmla="*/ 330200 h 2374900"/>
                <a:gd name="connsiteX9" fmla="*/ 679450 w 869950"/>
                <a:gd name="connsiteY9" fmla="*/ 596900 h 2374900"/>
                <a:gd name="connsiteX10" fmla="*/ 539750 w 869950"/>
                <a:gd name="connsiteY10" fmla="*/ 838200 h 2374900"/>
                <a:gd name="connsiteX11" fmla="*/ 514350 w 869950"/>
                <a:gd name="connsiteY11" fmla="*/ 1181100 h 2374900"/>
                <a:gd name="connsiteX12" fmla="*/ 368300 w 869950"/>
                <a:gd name="connsiteY12" fmla="*/ 1422400 h 2374900"/>
                <a:gd name="connsiteX13" fmla="*/ 266700 w 869950"/>
                <a:gd name="connsiteY13" fmla="*/ 1701800 h 2374900"/>
                <a:gd name="connsiteX14" fmla="*/ 171450 w 869950"/>
                <a:gd name="connsiteY14" fmla="*/ 1873250 h 2374900"/>
                <a:gd name="connsiteX15" fmla="*/ 0 w 869950"/>
                <a:gd name="connsiteY15" fmla="*/ 2063750 h 2374900"/>
                <a:gd name="connsiteX16" fmla="*/ 165100 w 869950"/>
                <a:gd name="connsiteY16" fmla="*/ 2343150 h 2374900"/>
                <a:gd name="connsiteX17" fmla="*/ 234950 w 869950"/>
                <a:gd name="connsiteY17" fmla="*/ 2374900 h 23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950" h="2374900">
                  <a:moveTo>
                    <a:pt x="234950" y="2374900"/>
                  </a:moveTo>
                  <a:lnTo>
                    <a:pt x="381000" y="1993900"/>
                  </a:lnTo>
                  <a:lnTo>
                    <a:pt x="679450" y="1708150"/>
                  </a:lnTo>
                  <a:lnTo>
                    <a:pt x="558800" y="1301750"/>
                  </a:lnTo>
                  <a:lnTo>
                    <a:pt x="666750" y="901700"/>
                  </a:lnTo>
                  <a:lnTo>
                    <a:pt x="869950" y="596900"/>
                  </a:lnTo>
                  <a:lnTo>
                    <a:pt x="590550" y="266700"/>
                  </a:lnTo>
                  <a:lnTo>
                    <a:pt x="425450" y="0"/>
                  </a:lnTo>
                  <a:lnTo>
                    <a:pt x="463550" y="330200"/>
                  </a:lnTo>
                  <a:lnTo>
                    <a:pt x="679450" y="596900"/>
                  </a:lnTo>
                  <a:lnTo>
                    <a:pt x="539750" y="838200"/>
                  </a:lnTo>
                  <a:lnTo>
                    <a:pt x="514350" y="1181100"/>
                  </a:lnTo>
                  <a:lnTo>
                    <a:pt x="368300" y="1422400"/>
                  </a:lnTo>
                  <a:lnTo>
                    <a:pt x="266700" y="1701800"/>
                  </a:lnTo>
                  <a:lnTo>
                    <a:pt x="171450" y="1873250"/>
                  </a:lnTo>
                  <a:lnTo>
                    <a:pt x="0" y="2063750"/>
                  </a:lnTo>
                  <a:lnTo>
                    <a:pt x="165100" y="2343150"/>
                  </a:lnTo>
                  <a:lnTo>
                    <a:pt x="234950" y="2374900"/>
                  </a:lnTo>
                  <a:close/>
                </a:path>
              </a:pathLst>
            </a:custGeom>
            <a:solidFill>
              <a:schemeClr val="accent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Freeform 16"/>
            <p:cNvSpPr/>
            <p:nvPr/>
          </p:nvSpPr>
          <p:spPr>
            <a:xfrm>
              <a:off x="7216140" y="2926080"/>
              <a:ext cx="388620" cy="2103120"/>
            </a:xfrm>
            <a:custGeom>
              <a:avLst/>
              <a:gdLst>
                <a:gd name="connsiteX0" fmla="*/ 365760 w 388620"/>
                <a:gd name="connsiteY0" fmla="*/ 1676400 h 2103120"/>
                <a:gd name="connsiteX1" fmla="*/ 388620 w 388620"/>
                <a:gd name="connsiteY1" fmla="*/ 1249680 h 2103120"/>
                <a:gd name="connsiteX2" fmla="*/ 167640 w 388620"/>
                <a:gd name="connsiteY2" fmla="*/ 899160 h 2103120"/>
                <a:gd name="connsiteX3" fmla="*/ 281940 w 388620"/>
                <a:gd name="connsiteY3" fmla="*/ 624840 h 2103120"/>
                <a:gd name="connsiteX4" fmla="*/ 350520 w 388620"/>
                <a:gd name="connsiteY4" fmla="*/ 182880 h 2103120"/>
                <a:gd name="connsiteX5" fmla="*/ 0 w 388620"/>
                <a:gd name="connsiteY5" fmla="*/ 0 h 2103120"/>
                <a:gd name="connsiteX6" fmla="*/ 137160 w 388620"/>
                <a:gd name="connsiteY6" fmla="*/ 198120 h 2103120"/>
                <a:gd name="connsiteX7" fmla="*/ 30480 w 388620"/>
                <a:gd name="connsiteY7" fmla="*/ 457200 h 2103120"/>
                <a:gd name="connsiteX8" fmla="*/ 144780 w 388620"/>
                <a:gd name="connsiteY8" fmla="*/ 632460 h 2103120"/>
                <a:gd name="connsiteX9" fmla="*/ 15240 w 388620"/>
                <a:gd name="connsiteY9" fmla="*/ 899160 h 2103120"/>
                <a:gd name="connsiteX10" fmla="*/ 129540 w 388620"/>
                <a:gd name="connsiteY10" fmla="*/ 1280160 h 2103120"/>
                <a:gd name="connsiteX11" fmla="*/ 182880 w 388620"/>
                <a:gd name="connsiteY11" fmla="*/ 1516380 h 2103120"/>
                <a:gd name="connsiteX12" fmla="*/ 38100 w 388620"/>
                <a:gd name="connsiteY12" fmla="*/ 1760220 h 2103120"/>
                <a:gd name="connsiteX13" fmla="*/ 220980 w 388620"/>
                <a:gd name="connsiteY13" fmla="*/ 2103120 h 2103120"/>
                <a:gd name="connsiteX14" fmla="*/ 365760 w 388620"/>
                <a:gd name="connsiteY14" fmla="*/ 1676400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620" h="2103120">
                  <a:moveTo>
                    <a:pt x="365760" y="1676400"/>
                  </a:moveTo>
                  <a:lnTo>
                    <a:pt x="388620" y="1249680"/>
                  </a:lnTo>
                  <a:lnTo>
                    <a:pt x="167640" y="899160"/>
                  </a:lnTo>
                  <a:lnTo>
                    <a:pt x="281940" y="624840"/>
                  </a:lnTo>
                  <a:lnTo>
                    <a:pt x="350520" y="182880"/>
                  </a:lnTo>
                  <a:lnTo>
                    <a:pt x="0" y="0"/>
                  </a:lnTo>
                  <a:lnTo>
                    <a:pt x="137160" y="198120"/>
                  </a:lnTo>
                  <a:lnTo>
                    <a:pt x="30480" y="457200"/>
                  </a:lnTo>
                  <a:lnTo>
                    <a:pt x="144780" y="632460"/>
                  </a:lnTo>
                  <a:lnTo>
                    <a:pt x="15240" y="899160"/>
                  </a:lnTo>
                  <a:lnTo>
                    <a:pt x="129540" y="1280160"/>
                  </a:lnTo>
                  <a:lnTo>
                    <a:pt x="182880" y="1516380"/>
                  </a:lnTo>
                  <a:lnTo>
                    <a:pt x="38100" y="1760220"/>
                  </a:lnTo>
                  <a:lnTo>
                    <a:pt x="220980" y="2103120"/>
                  </a:lnTo>
                  <a:lnTo>
                    <a:pt x="365760" y="1676400"/>
                  </a:lnTo>
                  <a:close/>
                </a:path>
              </a:pathLst>
            </a:custGeom>
            <a:solidFill>
              <a:schemeClr val="accent1">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Freeform 17"/>
            <p:cNvSpPr/>
            <p:nvPr/>
          </p:nvSpPr>
          <p:spPr>
            <a:xfrm>
              <a:off x="6627019" y="5000625"/>
              <a:ext cx="376237" cy="859631"/>
            </a:xfrm>
            <a:custGeom>
              <a:avLst/>
              <a:gdLst>
                <a:gd name="connsiteX0" fmla="*/ 326231 w 376237"/>
                <a:gd name="connsiteY0" fmla="*/ 735806 h 859631"/>
                <a:gd name="connsiteX1" fmla="*/ 376237 w 376237"/>
                <a:gd name="connsiteY1" fmla="*/ 497681 h 859631"/>
                <a:gd name="connsiteX2" fmla="*/ 333375 w 376237"/>
                <a:gd name="connsiteY2" fmla="*/ 285750 h 859631"/>
                <a:gd name="connsiteX3" fmla="*/ 276225 w 376237"/>
                <a:gd name="connsiteY3" fmla="*/ 35719 h 859631"/>
                <a:gd name="connsiteX4" fmla="*/ 40481 w 376237"/>
                <a:gd name="connsiteY4" fmla="*/ 0 h 859631"/>
                <a:gd name="connsiteX5" fmla="*/ 161925 w 376237"/>
                <a:gd name="connsiteY5" fmla="*/ 90488 h 859631"/>
                <a:gd name="connsiteX6" fmla="*/ 254794 w 376237"/>
                <a:gd name="connsiteY6" fmla="*/ 171450 h 859631"/>
                <a:gd name="connsiteX7" fmla="*/ 121444 w 376237"/>
                <a:gd name="connsiteY7" fmla="*/ 230981 h 859631"/>
                <a:gd name="connsiteX8" fmla="*/ 211931 w 376237"/>
                <a:gd name="connsiteY8" fmla="*/ 328613 h 859631"/>
                <a:gd name="connsiteX9" fmla="*/ 211931 w 376237"/>
                <a:gd name="connsiteY9" fmla="*/ 428625 h 859631"/>
                <a:gd name="connsiteX10" fmla="*/ 169069 w 376237"/>
                <a:gd name="connsiteY10" fmla="*/ 535781 h 859631"/>
                <a:gd name="connsiteX11" fmla="*/ 104775 w 376237"/>
                <a:gd name="connsiteY11" fmla="*/ 633413 h 859631"/>
                <a:gd name="connsiteX12" fmla="*/ 76200 w 376237"/>
                <a:gd name="connsiteY12" fmla="*/ 735806 h 859631"/>
                <a:gd name="connsiteX13" fmla="*/ 0 w 376237"/>
                <a:gd name="connsiteY13" fmla="*/ 859631 h 859631"/>
                <a:gd name="connsiteX14" fmla="*/ 326231 w 376237"/>
                <a:gd name="connsiteY14" fmla="*/ 735806 h 85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237" h="859631">
                  <a:moveTo>
                    <a:pt x="326231" y="735806"/>
                  </a:moveTo>
                  <a:lnTo>
                    <a:pt x="376237" y="497681"/>
                  </a:lnTo>
                  <a:lnTo>
                    <a:pt x="333375" y="285750"/>
                  </a:lnTo>
                  <a:lnTo>
                    <a:pt x="276225" y="35719"/>
                  </a:lnTo>
                  <a:lnTo>
                    <a:pt x="40481" y="0"/>
                  </a:lnTo>
                  <a:lnTo>
                    <a:pt x="161925" y="90488"/>
                  </a:lnTo>
                  <a:lnTo>
                    <a:pt x="254794" y="171450"/>
                  </a:lnTo>
                  <a:lnTo>
                    <a:pt x="121444" y="230981"/>
                  </a:lnTo>
                  <a:lnTo>
                    <a:pt x="211931" y="328613"/>
                  </a:lnTo>
                  <a:lnTo>
                    <a:pt x="211931" y="428625"/>
                  </a:lnTo>
                  <a:lnTo>
                    <a:pt x="169069" y="535781"/>
                  </a:lnTo>
                  <a:lnTo>
                    <a:pt x="104775" y="633413"/>
                  </a:lnTo>
                  <a:lnTo>
                    <a:pt x="76200" y="735806"/>
                  </a:lnTo>
                  <a:lnTo>
                    <a:pt x="0" y="859631"/>
                  </a:lnTo>
                  <a:lnTo>
                    <a:pt x="326231" y="735806"/>
                  </a:lnTo>
                  <a:close/>
                </a:path>
              </a:pathLst>
            </a:custGeom>
            <a:solidFill>
              <a:schemeClr val="accent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Freeform 19"/>
            <p:cNvSpPr/>
            <p:nvPr/>
          </p:nvSpPr>
          <p:spPr>
            <a:xfrm>
              <a:off x="4698350" y="3258502"/>
              <a:ext cx="221456" cy="719138"/>
            </a:xfrm>
            <a:custGeom>
              <a:avLst/>
              <a:gdLst>
                <a:gd name="connsiteX0" fmla="*/ 4762 w 221456"/>
                <a:gd name="connsiteY0" fmla="*/ 233363 h 719138"/>
                <a:gd name="connsiteX1" fmla="*/ 90487 w 221456"/>
                <a:gd name="connsiteY1" fmla="*/ 71438 h 719138"/>
                <a:gd name="connsiteX2" fmla="*/ 221456 w 221456"/>
                <a:gd name="connsiteY2" fmla="*/ 0 h 719138"/>
                <a:gd name="connsiteX3" fmla="*/ 166687 w 221456"/>
                <a:gd name="connsiteY3" fmla="*/ 109538 h 719138"/>
                <a:gd name="connsiteX4" fmla="*/ 202406 w 221456"/>
                <a:gd name="connsiteY4" fmla="*/ 185738 h 719138"/>
                <a:gd name="connsiteX5" fmla="*/ 111918 w 221456"/>
                <a:gd name="connsiteY5" fmla="*/ 257175 h 719138"/>
                <a:gd name="connsiteX6" fmla="*/ 111918 w 221456"/>
                <a:gd name="connsiteY6" fmla="*/ 385763 h 719138"/>
                <a:gd name="connsiteX7" fmla="*/ 76200 w 221456"/>
                <a:gd name="connsiteY7" fmla="*/ 611982 h 719138"/>
                <a:gd name="connsiteX8" fmla="*/ 21431 w 221456"/>
                <a:gd name="connsiteY8" fmla="*/ 690563 h 719138"/>
                <a:gd name="connsiteX9" fmla="*/ 0 w 221456"/>
                <a:gd name="connsiteY9" fmla="*/ 719138 h 719138"/>
                <a:gd name="connsiteX10" fmla="*/ 4762 w 221456"/>
                <a:gd name="connsiteY10" fmla="*/ 483394 h 719138"/>
                <a:gd name="connsiteX11" fmla="*/ 11906 w 221456"/>
                <a:gd name="connsiteY11" fmla="*/ 330994 h 719138"/>
                <a:gd name="connsiteX12" fmla="*/ 4762 w 221456"/>
                <a:gd name="connsiteY12" fmla="*/ 233363 h 71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456" h="719138">
                  <a:moveTo>
                    <a:pt x="4762" y="233363"/>
                  </a:moveTo>
                  <a:lnTo>
                    <a:pt x="90487" y="71438"/>
                  </a:lnTo>
                  <a:lnTo>
                    <a:pt x="221456" y="0"/>
                  </a:lnTo>
                  <a:lnTo>
                    <a:pt x="166687" y="109538"/>
                  </a:lnTo>
                  <a:lnTo>
                    <a:pt x="202406" y="185738"/>
                  </a:lnTo>
                  <a:lnTo>
                    <a:pt x="111918" y="257175"/>
                  </a:lnTo>
                  <a:lnTo>
                    <a:pt x="111918" y="385763"/>
                  </a:lnTo>
                  <a:lnTo>
                    <a:pt x="76200" y="611982"/>
                  </a:lnTo>
                  <a:lnTo>
                    <a:pt x="21431" y="690563"/>
                  </a:lnTo>
                  <a:lnTo>
                    <a:pt x="0" y="719138"/>
                  </a:lnTo>
                  <a:cubicBezTo>
                    <a:pt x="1587" y="640557"/>
                    <a:pt x="3175" y="561975"/>
                    <a:pt x="4762" y="483394"/>
                  </a:cubicBezTo>
                  <a:lnTo>
                    <a:pt x="11906" y="330994"/>
                  </a:lnTo>
                  <a:lnTo>
                    <a:pt x="4762" y="233363"/>
                  </a:lnTo>
                  <a:close/>
                </a:path>
              </a:pathLst>
            </a:custGeom>
            <a:solidFill>
              <a:schemeClr val="accent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2" name="Rectangle 21"/>
          <p:cNvSpPr/>
          <p:nvPr/>
        </p:nvSpPr>
        <p:spPr>
          <a:xfrm flipV="1">
            <a:off x="0" y="2275732"/>
            <a:ext cx="12192000" cy="319120"/>
          </a:xfrm>
          <a:prstGeom prst="rect">
            <a:avLst/>
          </a:prstGeom>
          <a:gradFill flip="none" rotWithShape="1">
            <a:gsLst>
              <a:gs pos="0">
                <a:schemeClr val="accent1">
                  <a:lumMod val="75000"/>
                  <a:alpha val="0"/>
                </a:schemeClr>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13824" y="1098687"/>
            <a:ext cx="1688309" cy="1177045"/>
          </a:xfrm>
          <a:prstGeom prst="rect">
            <a:avLst/>
          </a:prstGeom>
        </p:spPr>
      </p:pic>
      <p:grpSp>
        <p:nvGrpSpPr>
          <p:cNvPr id="27" name="Group 26"/>
          <p:cNvGrpSpPr/>
          <p:nvPr/>
        </p:nvGrpSpPr>
        <p:grpSpPr>
          <a:xfrm>
            <a:off x="5283046" y="4309623"/>
            <a:ext cx="582187" cy="582187"/>
            <a:chOff x="1057275" y="3095625"/>
            <a:chExt cx="1076325" cy="1076325"/>
          </a:xfrm>
        </p:grpSpPr>
        <p:sp>
          <p:nvSpPr>
            <p:cNvPr id="25" name="Oval 24"/>
            <p:cNvSpPr/>
            <p:nvPr/>
          </p:nvSpPr>
          <p:spPr>
            <a:xfrm>
              <a:off x="1057275" y="3095625"/>
              <a:ext cx="1076325" cy="1076325"/>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Oval 25">
              <a:hlinkClick r:id="rId4" action="ppaction://hlinksldjump"/>
            </p:cNvPr>
            <p:cNvSpPr/>
            <p:nvPr/>
          </p:nvSpPr>
          <p:spPr>
            <a:xfrm>
              <a:off x="1148772" y="3187122"/>
              <a:ext cx="893330" cy="89333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8" name="TextBox 27"/>
          <p:cNvSpPr txBox="1"/>
          <p:nvPr/>
        </p:nvSpPr>
        <p:spPr>
          <a:xfrm>
            <a:off x="1190279" y="5171945"/>
            <a:ext cx="2720554" cy="584775"/>
          </a:xfrm>
          <a:prstGeom prst="rect">
            <a:avLst/>
          </a:prstGeom>
          <a:noFill/>
        </p:spPr>
        <p:txBody>
          <a:bodyPr wrap="square" rtlCol="0">
            <a:spAutoFit/>
          </a:bodyPr>
          <a:lstStyle/>
          <a:p>
            <a:r>
              <a:rPr lang="en-NZ" sz="1600" dirty="0">
                <a:solidFill>
                  <a:schemeClr val="bg1"/>
                </a:solidFill>
              </a:rPr>
              <a:t>Timeline of the Imperial Trans-Antarctic Expedition</a:t>
            </a:r>
          </a:p>
        </p:txBody>
      </p:sp>
      <p:cxnSp>
        <p:nvCxnSpPr>
          <p:cNvPr id="30" name="Elbow Connector 29"/>
          <p:cNvCxnSpPr>
            <a:stCxn id="28" idx="0"/>
            <a:endCxn id="25" idx="4"/>
          </p:cNvCxnSpPr>
          <p:nvPr/>
        </p:nvCxnSpPr>
        <p:spPr>
          <a:xfrm rot="5400000" flipH="1" flipV="1">
            <a:off x="3922281" y="3520086"/>
            <a:ext cx="280135" cy="3023584"/>
          </a:xfrm>
          <a:prstGeom prst="bentConnector3">
            <a:avLst>
              <a:gd name="adj1" fmla="val 50000"/>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7083572" y="3271558"/>
            <a:ext cx="582187" cy="582187"/>
            <a:chOff x="1057275" y="3095625"/>
            <a:chExt cx="1076325" cy="1076325"/>
          </a:xfrm>
        </p:grpSpPr>
        <p:sp>
          <p:nvSpPr>
            <p:cNvPr id="34" name="Oval 33"/>
            <p:cNvSpPr/>
            <p:nvPr/>
          </p:nvSpPr>
          <p:spPr>
            <a:xfrm>
              <a:off x="1057275" y="3095625"/>
              <a:ext cx="1076325" cy="1076325"/>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Oval 34">
              <a:hlinkClick r:id="rId5" action="ppaction://hlinksldjump"/>
            </p:cNvPr>
            <p:cNvSpPr/>
            <p:nvPr/>
          </p:nvSpPr>
          <p:spPr>
            <a:xfrm>
              <a:off x="1148772" y="3187122"/>
              <a:ext cx="893330" cy="89333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6" name="Group 35"/>
          <p:cNvGrpSpPr/>
          <p:nvPr/>
        </p:nvGrpSpPr>
        <p:grpSpPr>
          <a:xfrm>
            <a:off x="6466695" y="4880852"/>
            <a:ext cx="582187" cy="582187"/>
            <a:chOff x="1057275" y="3095625"/>
            <a:chExt cx="1076325" cy="1076325"/>
          </a:xfrm>
        </p:grpSpPr>
        <p:sp>
          <p:nvSpPr>
            <p:cNvPr id="37" name="Oval 36"/>
            <p:cNvSpPr/>
            <p:nvPr/>
          </p:nvSpPr>
          <p:spPr>
            <a:xfrm>
              <a:off x="1057275" y="3095625"/>
              <a:ext cx="1076325" cy="1076325"/>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Oval 37">
              <a:hlinkClick r:id="rId6" action="ppaction://hlinksldjump"/>
            </p:cNvPr>
            <p:cNvSpPr/>
            <p:nvPr/>
          </p:nvSpPr>
          <p:spPr>
            <a:xfrm>
              <a:off x="1148772" y="3187122"/>
              <a:ext cx="893330" cy="89333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9" name="Group 38"/>
          <p:cNvGrpSpPr/>
          <p:nvPr/>
        </p:nvGrpSpPr>
        <p:grpSpPr>
          <a:xfrm>
            <a:off x="4866183" y="2879310"/>
            <a:ext cx="582187" cy="582187"/>
            <a:chOff x="1057275" y="3095625"/>
            <a:chExt cx="1076325" cy="1076325"/>
          </a:xfrm>
        </p:grpSpPr>
        <p:sp>
          <p:nvSpPr>
            <p:cNvPr id="40" name="Oval 39"/>
            <p:cNvSpPr/>
            <p:nvPr/>
          </p:nvSpPr>
          <p:spPr>
            <a:xfrm>
              <a:off x="1057275" y="3095625"/>
              <a:ext cx="1076325" cy="1076325"/>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Oval 40">
              <a:hlinkClick r:id="rId7" action="ppaction://hlinksldjump"/>
            </p:cNvPr>
            <p:cNvSpPr/>
            <p:nvPr/>
          </p:nvSpPr>
          <p:spPr>
            <a:xfrm>
              <a:off x="1148772" y="3187122"/>
              <a:ext cx="893330" cy="89333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4" name="TextBox 43"/>
          <p:cNvSpPr txBox="1"/>
          <p:nvPr/>
        </p:nvSpPr>
        <p:spPr>
          <a:xfrm>
            <a:off x="1700983" y="3099325"/>
            <a:ext cx="2054189" cy="338554"/>
          </a:xfrm>
          <a:prstGeom prst="rect">
            <a:avLst/>
          </a:prstGeom>
          <a:noFill/>
        </p:spPr>
        <p:txBody>
          <a:bodyPr wrap="square" rtlCol="0">
            <a:spAutoFit/>
          </a:bodyPr>
          <a:lstStyle/>
          <a:p>
            <a:r>
              <a:rPr lang="en-NZ" sz="1600" dirty="0">
                <a:solidFill>
                  <a:schemeClr val="bg1"/>
                </a:solidFill>
              </a:rPr>
              <a:t>The boy from Akaroa</a:t>
            </a:r>
          </a:p>
        </p:txBody>
      </p:sp>
      <p:sp>
        <p:nvSpPr>
          <p:cNvPr id="45" name="TextBox 44"/>
          <p:cNvSpPr txBox="1"/>
          <p:nvPr/>
        </p:nvSpPr>
        <p:spPr>
          <a:xfrm>
            <a:off x="8855393" y="3177524"/>
            <a:ext cx="2106154" cy="338554"/>
          </a:xfrm>
          <a:prstGeom prst="rect">
            <a:avLst/>
          </a:prstGeom>
          <a:noFill/>
        </p:spPr>
        <p:txBody>
          <a:bodyPr wrap="square" rtlCol="0">
            <a:spAutoFit/>
          </a:bodyPr>
          <a:lstStyle/>
          <a:p>
            <a:r>
              <a:rPr lang="en-NZ" sz="1600" dirty="0">
                <a:solidFill>
                  <a:schemeClr val="bg1"/>
                </a:solidFill>
              </a:rPr>
              <a:t>Frank Worsley’s dream</a:t>
            </a:r>
          </a:p>
        </p:txBody>
      </p:sp>
      <p:sp>
        <p:nvSpPr>
          <p:cNvPr id="46" name="TextBox 45"/>
          <p:cNvSpPr txBox="1"/>
          <p:nvPr/>
        </p:nvSpPr>
        <p:spPr>
          <a:xfrm>
            <a:off x="8657078" y="5049556"/>
            <a:ext cx="2720554" cy="584775"/>
          </a:xfrm>
          <a:prstGeom prst="rect">
            <a:avLst/>
          </a:prstGeom>
          <a:noFill/>
        </p:spPr>
        <p:txBody>
          <a:bodyPr wrap="square" rtlCol="0">
            <a:spAutoFit/>
          </a:bodyPr>
          <a:lstStyle/>
          <a:p>
            <a:r>
              <a:rPr lang="en-NZ" sz="1600" dirty="0">
                <a:solidFill>
                  <a:schemeClr val="bg1"/>
                </a:solidFill>
              </a:rPr>
              <a:t>Navigating the worst ocean in the world</a:t>
            </a:r>
          </a:p>
        </p:txBody>
      </p:sp>
      <p:cxnSp>
        <p:nvCxnSpPr>
          <p:cNvPr id="49" name="Elbow Connector 48"/>
          <p:cNvCxnSpPr>
            <a:stCxn id="44" idx="2"/>
            <a:endCxn id="40" idx="0"/>
          </p:cNvCxnSpPr>
          <p:nvPr/>
        </p:nvCxnSpPr>
        <p:spPr>
          <a:xfrm rot="5400000" flipH="1" flipV="1">
            <a:off x="3663392" y="1943995"/>
            <a:ext cx="558569" cy="2429199"/>
          </a:xfrm>
          <a:prstGeom prst="bentConnector5">
            <a:avLst>
              <a:gd name="adj1" fmla="val -40926"/>
              <a:gd name="adj2" fmla="val 65149"/>
              <a:gd name="adj3" fmla="val 140926"/>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45" idx="0"/>
            <a:endCxn id="34" idx="4"/>
          </p:cNvCxnSpPr>
          <p:nvPr/>
        </p:nvCxnSpPr>
        <p:spPr>
          <a:xfrm rot="16200000" flipH="1" flipV="1">
            <a:off x="8303457" y="2248732"/>
            <a:ext cx="676221" cy="2533804"/>
          </a:xfrm>
          <a:prstGeom prst="bentConnector5">
            <a:avLst>
              <a:gd name="adj1" fmla="val -33806"/>
              <a:gd name="adj2" fmla="val 65036"/>
              <a:gd name="adj3" fmla="val 133806"/>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46" idx="2"/>
            <a:endCxn id="37" idx="0"/>
          </p:cNvCxnSpPr>
          <p:nvPr/>
        </p:nvCxnSpPr>
        <p:spPr>
          <a:xfrm rot="5400000" flipH="1">
            <a:off x="8010832" y="3627809"/>
            <a:ext cx="753479" cy="3259566"/>
          </a:xfrm>
          <a:prstGeom prst="bentConnector5">
            <a:avLst>
              <a:gd name="adj1" fmla="val -30339"/>
              <a:gd name="adj2" fmla="val 66401"/>
              <a:gd name="adj3" fmla="val 130339"/>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0" y="-1386469"/>
            <a:ext cx="10515600" cy="1325563"/>
          </a:xfrm>
        </p:spPr>
        <p:txBody>
          <a:bodyPr/>
          <a:lstStyle/>
          <a:p>
            <a:r>
              <a:rPr lang="en-NZ" dirty="0"/>
              <a:t>Menu</a:t>
            </a:r>
          </a:p>
        </p:txBody>
      </p:sp>
    </p:spTree>
    <p:extLst>
      <p:ext uri="{BB962C8B-B14F-4D97-AF65-F5344CB8AC3E}">
        <p14:creationId xmlns:p14="http://schemas.microsoft.com/office/powerpoint/2010/main" val="40066473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14:presetBounceEnd="25000">
                                      <p:stCondLst>
                                        <p:cond delay="0"/>
                                      </p:stCondLst>
                                      <p:childTnLst>
                                        <p:animMotion origin="layout" path="M 4.16667E-7 -4.81481E-6 L 0.4319 0.00116 " pathEditMode="relative" rAng="0" ptsTypes="AA" p14:bounceEnd="25000">
                                          <p:cBhvr>
                                            <p:cTn id="6" dur="2000" fill="hold"/>
                                            <p:tgtEl>
                                              <p:spTgt spid="24"/>
                                            </p:tgtEl>
                                            <p:attrNameLst>
                                              <p:attrName>ppt_x</p:attrName>
                                              <p:attrName>ppt_y</p:attrName>
                                            </p:attrNameLst>
                                          </p:cBhvr>
                                          <p:rCtr x="21589" y="46"/>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10" presetClass="entr" presetSubtype="0"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4" grpId="0"/>
          <p:bldP spid="45" grpId="0"/>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4.16667E-7 -4.81481E-6 L 0.4319 0.00116 " pathEditMode="relative" rAng="0" ptsTypes="AA">
                                          <p:cBhvr>
                                            <p:cTn id="6" dur="2000" fill="hold"/>
                                            <p:tgtEl>
                                              <p:spTgt spid="24"/>
                                            </p:tgtEl>
                                            <p:attrNameLst>
                                              <p:attrName>ppt_x</p:attrName>
                                              <p:attrName>ppt_y</p:attrName>
                                            </p:attrNameLst>
                                          </p:cBhvr>
                                          <p:rCtr x="21589" y="46"/>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10" presetClass="entr" presetSubtype="0"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4" grpId="0"/>
          <p:bldP spid="45" grpId="0"/>
          <p:bldP spid="4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Arc 66"/>
          <p:cNvSpPr/>
          <p:nvPr/>
        </p:nvSpPr>
        <p:spPr>
          <a:xfrm>
            <a:off x="6976661" y="3420642"/>
            <a:ext cx="454422" cy="454422"/>
          </a:xfrm>
          <a:prstGeom prst="arc">
            <a:avLst>
              <a:gd name="adj1" fmla="val 5323496"/>
              <a:gd name="adj2" fmla="val 1080869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cxnSp>
        <p:nvCxnSpPr>
          <p:cNvPr id="71" name="Straight Connector 70"/>
          <p:cNvCxnSpPr/>
          <p:nvPr/>
        </p:nvCxnSpPr>
        <p:spPr>
          <a:xfrm>
            <a:off x="7206849" y="3825775"/>
            <a:ext cx="0" cy="485729"/>
          </a:xfrm>
          <a:prstGeom prst="line">
            <a:avLst/>
          </a:prstGeom>
          <a:ln w="19050">
            <a:solidFill>
              <a:srgbClr val="66FFCC"/>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0374201" y="3644110"/>
            <a:ext cx="183663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8835912" y="3644110"/>
            <a:ext cx="153828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672706" y="3644110"/>
            <a:ext cx="153828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164199" y="3644110"/>
            <a:ext cx="153828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635038" y="3644110"/>
            <a:ext cx="153828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Arc 39"/>
          <p:cNvSpPr/>
          <p:nvPr/>
        </p:nvSpPr>
        <p:spPr>
          <a:xfrm>
            <a:off x="845439" y="3420642"/>
            <a:ext cx="454422" cy="454422"/>
          </a:xfrm>
          <a:prstGeom prst="arc">
            <a:avLst>
              <a:gd name="adj1" fmla="val 5253516"/>
              <a:gd name="adj2" fmla="val 1080869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cxnSp>
        <p:nvCxnSpPr>
          <p:cNvPr id="29" name="Straight Connector 28"/>
          <p:cNvCxnSpPr/>
          <p:nvPr/>
        </p:nvCxnSpPr>
        <p:spPr>
          <a:xfrm>
            <a:off x="1096749" y="3644110"/>
            <a:ext cx="153828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5323964"/>
            <a:ext cx="12192000" cy="15404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0" y="111967"/>
            <a:ext cx="2873829" cy="400110"/>
          </a:xfrm>
          <a:prstGeom prst="rect">
            <a:avLst/>
          </a:prstGeom>
          <a:noFill/>
        </p:spPr>
        <p:txBody>
          <a:bodyPr wrap="square" rtlCol="0">
            <a:spAutoFit/>
          </a:bodyPr>
          <a:lstStyle/>
          <a:p>
            <a:pPr algn="ctr"/>
            <a:r>
              <a:rPr lang="en-NZ" sz="2000" dirty="0">
                <a:solidFill>
                  <a:schemeClr val="bg1">
                    <a:lumMod val="50000"/>
                  </a:schemeClr>
                </a:solidFill>
                <a:latin typeface="Century Gothic" panose="020B0502020202020204" pitchFamily="34" charset="0"/>
              </a:rPr>
              <a:t>The Boy from Akaroa</a:t>
            </a:r>
          </a:p>
        </p:txBody>
      </p:sp>
      <p:grpSp>
        <p:nvGrpSpPr>
          <p:cNvPr id="12" name="Group 11"/>
          <p:cNvGrpSpPr/>
          <p:nvPr/>
        </p:nvGrpSpPr>
        <p:grpSpPr>
          <a:xfrm>
            <a:off x="10875724" y="5539510"/>
            <a:ext cx="1096488" cy="1096488"/>
            <a:chOff x="472092" y="5602858"/>
            <a:chExt cx="1096488" cy="1096488"/>
          </a:xfrm>
        </p:grpSpPr>
        <p:grpSp>
          <p:nvGrpSpPr>
            <p:cNvPr id="13" name="Group 12"/>
            <p:cNvGrpSpPr/>
            <p:nvPr/>
          </p:nvGrpSpPr>
          <p:grpSpPr>
            <a:xfrm>
              <a:off x="472092" y="5602858"/>
              <a:ext cx="1096488" cy="1096488"/>
              <a:chOff x="1057275" y="3095625"/>
              <a:chExt cx="1076325" cy="1076325"/>
            </a:xfrm>
          </p:grpSpPr>
          <p:sp>
            <p:nvSpPr>
              <p:cNvPr id="16" name="Oval 15"/>
              <p:cNvSpPr/>
              <p:nvPr/>
            </p:nvSpPr>
            <p:spPr>
              <a:xfrm>
                <a:off x="1057275" y="3095625"/>
                <a:ext cx="1076325" cy="1076325"/>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Oval 16">
                <a:hlinkClick r:id="rId3" action="ppaction://hlinksldjump"/>
              </p:cNvPr>
              <p:cNvSpPr/>
              <p:nvPr/>
            </p:nvSpPr>
            <p:spPr>
              <a:xfrm>
                <a:off x="1148772" y="3187122"/>
                <a:ext cx="893330" cy="89333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4" name="TextBox 13"/>
            <p:cNvSpPr txBox="1"/>
            <p:nvPr/>
          </p:nvSpPr>
          <p:spPr>
            <a:xfrm>
              <a:off x="673452" y="5938680"/>
              <a:ext cx="693765" cy="369332"/>
            </a:xfrm>
            <a:prstGeom prst="rect">
              <a:avLst/>
            </a:prstGeom>
            <a:noFill/>
          </p:spPr>
          <p:txBody>
            <a:bodyPr wrap="square" rtlCol="0">
              <a:spAutoFit/>
            </a:bodyPr>
            <a:lstStyle/>
            <a:p>
              <a:r>
                <a:rPr lang="en-NZ" dirty="0"/>
                <a:t>BACK</a:t>
              </a:r>
            </a:p>
          </p:txBody>
        </p:sp>
        <p:sp>
          <p:nvSpPr>
            <p:cNvPr id="15" name="Oval 14">
              <a:hlinkClick r:id="rId3" action="ppaction://hlinksldjump"/>
            </p:cNvPr>
            <p:cNvSpPr/>
            <p:nvPr/>
          </p:nvSpPr>
          <p:spPr>
            <a:xfrm>
              <a:off x="565303" y="5668314"/>
              <a:ext cx="910065" cy="9100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7051" y="111968"/>
            <a:ext cx="1888765" cy="2717648"/>
          </a:xfrm>
          <a:prstGeom prst="rect">
            <a:avLst/>
          </a:prstGeom>
        </p:spPr>
      </p:pic>
      <p:cxnSp>
        <p:nvCxnSpPr>
          <p:cNvPr id="6" name="Straight Connector 5"/>
          <p:cNvCxnSpPr/>
          <p:nvPr/>
        </p:nvCxnSpPr>
        <p:spPr>
          <a:xfrm>
            <a:off x="0" y="3644110"/>
            <a:ext cx="107611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009438" y="3577435"/>
            <a:ext cx="133350" cy="13335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Donut 8"/>
          <p:cNvSpPr/>
          <p:nvPr/>
        </p:nvSpPr>
        <p:spPr>
          <a:xfrm>
            <a:off x="939786" y="3507783"/>
            <a:ext cx="272654" cy="272653"/>
          </a:xfrm>
          <a:prstGeom prst="donut">
            <a:avLst>
              <a:gd name="adj" fmla="val 46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8" name="Donut 17"/>
          <p:cNvSpPr/>
          <p:nvPr/>
        </p:nvSpPr>
        <p:spPr>
          <a:xfrm>
            <a:off x="885824" y="3457574"/>
            <a:ext cx="378547" cy="373133"/>
          </a:xfrm>
          <a:prstGeom prst="donut">
            <a:avLst>
              <a:gd name="adj" fmla="val 4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cxnSp>
        <p:nvCxnSpPr>
          <p:cNvPr id="19" name="Straight Connector 18"/>
          <p:cNvCxnSpPr/>
          <p:nvPr/>
        </p:nvCxnSpPr>
        <p:spPr>
          <a:xfrm>
            <a:off x="1076113" y="3825775"/>
            <a:ext cx="0" cy="48572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029952" y="4265341"/>
            <a:ext cx="92321" cy="9232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TextBox 24"/>
          <p:cNvSpPr txBox="1"/>
          <p:nvPr/>
        </p:nvSpPr>
        <p:spPr>
          <a:xfrm>
            <a:off x="628437" y="3165795"/>
            <a:ext cx="895350" cy="369332"/>
          </a:xfrm>
          <a:prstGeom prst="rect">
            <a:avLst/>
          </a:prstGeom>
          <a:noFill/>
        </p:spPr>
        <p:txBody>
          <a:bodyPr wrap="square" rtlCol="0">
            <a:spAutoFit/>
          </a:bodyPr>
          <a:lstStyle/>
          <a:p>
            <a:pPr algn="ctr"/>
            <a:r>
              <a:rPr lang="en-NZ" dirty="0"/>
              <a:t>1872</a:t>
            </a:r>
          </a:p>
        </p:txBody>
      </p:sp>
      <p:sp>
        <p:nvSpPr>
          <p:cNvPr id="26" name="TextBox 25"/>
          <p:cNvSpPr txBox="1"/>
          <p:nvPr/>
        </p:nvSpPr>
        <p:spPr>
          <a:xfrm>
            <a:off x="105170" y="4406078"/>
            <a:ext cx="1941884" cy="523220"/>
          </a:xfrm>
          <a:prstGeom prst="rect">
            <a:avLst/>
          </a:prstGeom>
          <a:noFill/>
        </p:spPr>
        <p:txBody>
          <a:bodyPr wrap="square" rtlCol="0">
            <a:spAutoFit/>
          </a:bodyPr>
          <a:lstStyle/>
          <a:p>
            <a:pPr algn="ctr"/>
            <a:r>
              <a:rPr lang="en-NZ" sz="1400" dirty="0"/>
              <a:t>Born 22 February in Akaroa</a:t>
            </a:r>
          </a:p>
        </p:txBody>
      </p:sp>
      <p:cxnSp>
        <p:nvCxnSpPr>
          <p:cNvPr id="27" name="Straight Connector 26"/>
          <p:cNvCxnSpPr/>
          <p:nvPr/>
        </p:nvCxnSpPr>
        <p:spPr>
          <a:xfrm>
            <a:off x="304800" y="4929298"/>
            <a:ext cx="1561093"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a:off x="2396750" y="3409725"/>
            <a:ext cx="454422" cy="454422"/>
          </a:xfrm>
          <a:prstGeom prst="arc">
            <a:avLst>
              <a:gd name="adj1" fmla="val 10594713"/>
              <a:gd name="adj2" fmla="val 16399255"/>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32" name="Oval 31"/>
          <p:cNvSpPr/>
          <p:nvPr/>
        </p:nvSpPr>
        <p:spPr>
          <a:xfrm>
            <a:off x="2565188" y="3577435"/>
            <a:ext cx="133350" cy="13335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Donut 32"/>
          <p:cNvSpPr/>
          <p:nvPr/>
        </p:nvSpPr>
        <p:spPr>
          <a:xfrm>
            <a:off x="2495536" y="3507783"/>
            <a:ext cx="272654" cy="272653"/>
          </a:xfrm>
          <a:prstGeom prst="donut">
            <a:avLst>
              <a:gd name="adj" fmla="val 466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cxnSp>
        <p:nvCxnSpPr>
          <p:cNvPr id="34" name="Straight Connector 33"/>
          <p:cNvCxnSpPr/>
          <p:nvPr/>
        </p:nvCxnSpPr>
        <p:spPr>
          <a:xfrm>
            <a:off x="2628687" y="2972644"/>
            <a:ext cx="0" cy="48572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588631" y="2918331"/>
            <a:ext cx="92321" cy="9232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TextBox 35"/>
          <p:cNvSpPr txBox="1"/>
          <p:nvPr/>
        </p:nvSpPr>
        <p:spPr>
          <a:xfrm>
            <a:off x="2187363" y="3822674"/>
            <a:ext cx="895350" cy="369332"/>
          </a:xfrm>
          <a:prstGeom prst="rect">
            <a:avLst/>
          </a:prstGeom>
          <a:noFill/>
        </p:spPr>
        <p:txBody>
          <a:bodyPr wrap="square" rtlCol="0">
            <a:spAutoFit/>
          </a:bodyPr>
          <a:lstStyle/>
          <a:p>
            <a:pPr algn="ctr"/>
            <a:r>
              <a:rPr lang="en-NZ" dirty="0"/>
              <a:t>1887</a:t>
            </a:r>
          </a:p>
        </p:txBody>
      </p:sp>
      <p:sp>
        <p:nvSpPr>
          <p:cNvPr id="37" name="TextBox 36"/>
          <p:cNvSpPr txBox="1"/>
          <p:nvPr/>
        </p:nvSpPr>
        <p:spPr>
          <a:xfrm>
            <a:off x="1404923" y="2297749"/>
            <a:ext cx="2311600" cy="523220"/>
          </a:xfrm>
          <a:prstGeom prst="rect">
            <a:avLst/>
          </a:prstGeom>
          <a:noFill/>
        </p:spPr>
        <p:txBody>
          <a:bodyPr wrap="square" rtlCol="0">
            <a:spAutoFit/>
          </a:bodyPr>
          <a:lstStyle/>
          <a:p>
            <a:pPr algn="ctr"/>
            <a:r>
              <a:rPr lang="en-NZ" sz="1400" dirty="0"/>
              <a:t>Joined the New Zealand Shipping Company</a:t>
            </a:r>
          </a:p>
        </p:txBody>
      </p:sp>
      <p:cxnSp>
        <p:nvCxnSpPr>
          <p:cNvPr id="38" name="Straight Connector 37"/>
          <p:cNvCxnSpPr/>
          <p:nvPr/>
        </p:nvCxnSpPr>
        <p:spPr>
          <a:xfrm>
            <a:off x="1523787" y="2213409"/>
            <a:ext cx="2076663"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9" name="Donut 38"/>
          <p:cNvSpPr/>
          <p:nvPr/>
        </p:nvSpPr>
        <p:spPr>
          <a:xfrm>
            <a:off x="2442740" y="3453906"/>
            <a:ext cx="376480" cy="376800"/>
          </a:xfrm>
          <a:prstGeom prst="donut">
            <a:avLst>
              <a:gd name="adj" fmla="val 4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2" name="Arc 41"/>
          <p:cNvSpPr/>
          <p:nvPr/>
        </p:nvSpPr>
        <p:spPr>
          <a:xfrm>
            <a:off x="3936987" y="3415187"/>
            <a:ext cx="454422" cy="454422"/>
          </a:xfrm>
          <a:prstGeom prst="arc">
            <a:avLst>
              <a:gd name="adj1" fmla="val 5323496"/>
              <a:gd name="adj2" fmla="val 1080869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3" name="Oval 42"/>
          <p:cNvSpPr/>
          <p:nvPr/>
        </p:nvSpPr>
        <p:spPr>
          <a:xfrm>
            <a:off x="4097524" y="3577435"/>
            <a:ext cx="133350" cy="133350"/>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Donut 43"/>
          <p:cNvSpPr/>
          <p:nvPr/>
        </p:nvSpPr>
        <p:spPr>
          <a:xfrm>
            <a:off x="4027872" y="3507783"/>
            <a:ext cx="272654" cy="272653"/>
          </a:xfrm>
          <a:prstGeom prst="donut">
            <a:avLst>
              <a:gd name="adj" fmla="val 4667"/>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5" name="Donut 44"/>
          <p:cNvSpPr/>
          <p:nvPr/>
        </p:nvSpPr>
        <p:spPr>
          <a:xfrm>
            <a:off x="3977602" y="3457575"/>
            <a:ext cx="374810" cy="373132"/>
          </a:xfrm>
          <a:prstGeom prst="donut">
            <a:avLst>
              <a:gd name="adj" fmla="val 4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cxnSp>
        <p:nvCxnSpPr>
          <p:cNvPr id="46" name="Straight Connector 45"/>
          <p:cNvCxnSpPr/>
          <p:nvPr/>
        </p:nvCxnSpPr>
        <p:spPr>
          <a:xfrm>
            <a:off x="4164199" y="3825775"/>
            <a:ext cx="0" cy="485729"/>
          </a:xfrm>
          <a:prstGeom prst="line">
            <a:avLst/>
          </a:prstGeom>
          <a:ln w="19050">
            <a:solidFill>
              <a:srgbClr val="33CC33"/>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118038" y="4265341"/>
            <a:ext cx="92321" cy="92321"/>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TextBox 47"/>
          <p:cNvSpPr txBox="1"/>
          <p:nvPr/>
        </p:nvSpPr>
        <p:spPr>
          <a:xfrm>
            <a:off x="3716523" y="3165795"/>
            <a:ext cx="895350" cy="369332"/>
          </a:xfrm>
          <a:prstGeom prst="rect">
            <a:avLst/>
          </a:prstGeom>
          <a:noFill/>
        </p:spPr>
        <p:txBody>
          <a:bodyPr wrap="square" rtlCol="0">
            <a:spAutoFit/>
          </a:bodyPr>
          <a:lstStyle/>
          <a:p>
            <a:pPr algn="ctr"/>
            <a:r>
              <a:rPr lang="en-NZ" dirty="0"/>
              <a:t>1901</a:t>
            </a:r>
          </a:p>
        </p:txBody>
      </p:sp>
      <p:sp>
        <p:nvSpPr>
          <p:cNvPr id="49" name="TextBox 48"/>
          <p:cNvSpPr txBox="1"/>
          <p:nvPr/>
        </p:nvSpPr>
        <p:spPr>
          <a:xfrm>
            <a:off x="2980211" y="4337904"/>
            <a:ext cx="2344264" cy="523220"/>
          </a:xfrm>
          <a:prstGeom prst="rect">
            <a:avLst/>
          </a:prstGeom>
          <a:noFill/>
        </p:spPr>
        <p:txBody>
          <a:bodyPr wrap="square" rtlCol="0">
            <a:spAutoFit/>
          </a:bodyPr>
          <a:lstStyle/>
          <a:p>
            <a:pPr algn="ctr"/>
            <a:r>
              <a:rPr lang="en-NZ" sz="1400" dirty="0"/>
              <a:t>Gained first command on </a:t>
            </a:r>
            <a:r>
              <a:rPr lang="en-NZ" sz="1400" i="1" dirty="0"/>
              <a:t>Countess of </a:t>
            </a:r>
            <a:r>
              <a:rPr lang="en-NZ" sz="1400" i="1" dirty="0" err="1"/>
              <a:t>Ranfurly</a:t>
            </a:r>
            <a:endParaRPr lang="en-NZ" sz="1400" dirty="0"/>
          </a:p>
        </p:txBody>
      </p:sp>
      <p:cxnSp>
        <p:nvCxnSpPr>
          <p:cNvPr id="50" name="Straight Connector 49"/>
          <p:cNvCxnSpPr/>
          <p:nvPr/>
        </p:nvCxnSpPr>
        <p:spPr>
          <a:xfrm>
            <a:off x="3094726" y="4929298"/>
            <a:ext cx="2157202" cy="0"/>
          </a:xfrm>
          <a:prstGeom prst="line">
            <a:avLst/>
          </a:prstGeom>
          <a:ln w="19050">
            <a:solidFill>
              <a:srgbClr val="33CC33"/>
            </a:solidFill>
          </a:ln>
        </p:spPr>
        <p:style>
          <a:lnRef idx="1">
            <a:schemeClr val="accent1"/>
          </a:lnRef>
          <a:fillRef idx="0">
            <a:schemeClr val="accent1"/>
          </a:fillRef>
          <a:effectRef idx="0">
            <a:schemeClr val="accent1"/>
          </a:effectRef>
          <a:fontRef idx="minor">
            <a:schemeClr val="tx1"/>
          </a:fontRef>
        </p:style>
      </p:cxnSp>
      <p:sp>
        <p:nvSpPr>
          <p:cNvPr id="55" name="Arc 54"/>
          <p:cNvSpPr/>
          <p:nvPr/>
        </p:nvSpPr>
        <p:spPr>
          <a:xfrm>
            <a:off x="5456245" y="3409725"/>
            <a:ext cx="454422" cy="454422"/>
          </a:xfrm>
          <a:prstGeom prst="arc">
            <a:avLst>
              <a:gd name="adj1" fmla="val 10594713"/>
              <a:gd name="adj2" fmla="val 1618256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56" name="Oval 55"/>
          <p:cNvSpPr/>
          <p:nvPr/>
        </p:nvSpPr>
        <p:spPr>
          <a:xfrm>
            <a:off x="5617740" y="3577435"/>
            <a:ext cx="133350" cy="133350"/>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7" name="Donut 56"/>
          <p:cNvSpPr/>
          <p:nvPr/>
        </p:nvSpPr>
        <p:spPr>
          <a:xfrm>
            <a:off x="5548088" y="3507783"/>
            <a:ext cx="272654" cy="272653"/>
          </a:xfrm>
          <a:prstGeom prst="donut">
            <a:avLst>
              <a:gd name="adj" fmla="val 4667"/>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cxnSp>
        <p:nvCxnSpPr>
          <p:cNvPr id="58" name="Straight Connector 57"/>
          <p:cNvCxnSpPr/>
          <p:nvPr/>
        </p:nvCxnSpPr>
        <p:spPr>
          <a:xfrm>
            <a:off x="5681239" y="2972644"/>
            <a:ext cx="0" cy="485729"/>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5641183" y="2918331"/>
            <a:ext cx="92321" cy="92321"/>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0" name="TextBox 59"/>
          <p:cNvSpPr txBox="1"/>
          <p:nvPr/>
        </p:nvSpPr>
        <p:spPr>
          <a:xfrm>
            <a:off x="5239915" y="3822674"/>
            <a:ext cx="895350" cy="369332"/>
          </a:xfrm>
          <a:prstGeom prst="rect">
            <a:avLst/>
          </a:prstGeom>
          <a:noFill/>
        </p:spPr>
        <p:txBody>
          <a:bodyPr wrap="square" rtlCol="0">
            <a:spAutoFit/>
          </a:bodyPr>
          <a:lstStyle/>
          <a:p>
            <a:pPr algn="ctr"/>
            <a:r>
              <a:rPr lang="en-NZ" dirty="0"/>
              <a:t>1914</a:t>
            </a:r>
          </a:p>
        </p:txBody>
      </p:sp>
      <p:sp>
        <p:nvSpPr>
          <p:cNvPr id="61" name="TextBox 60"/>
          <p:cNvSpPr txBox="1"/>
          <p:nvPr/>
        </p:nvSpPr>
        <p:spPr>
          <a:xfrm>
            <a:off x="4594701" y="2297749"/>
            <a:ext cx="2156011" cy="523220"/>
          </a:xfrm>
          <a:prstGeom prst="rect">
            <a:avLst/>
          </a:prstGeom>
          <a:noFill/>
        </p:spPr>
        <p:txBody>
          <a:bodyPr wrap="square" rtlCol="0">
            <a:spAutoFit/>
          </a:bodyPr>
          <a:lstStyle/>
          <a:p>
            <a:pPr algn="ctr"/>
            <a:r>
              <a:rPr lang="en-NZ" sz="1400" dirty="0"/>
              <a:t>Joined the </a:t>
            </a:r>
            <a:r>
              <a:rPr lang="en-NZ" sz="1400" i="1" dirty="0"/>
              <a:t>Endurance</a:t>
            </a:r>
            <a:r>
              <a:rPr lang="en-NZ" sz="1400" dirty="0"/>
              <a:t> as captain</a:t>
            </a:r>
          </a:p>
        </p:txBody>
      </p:sp>
      <p:cxnSp>
        <p:nvCxnSpPr>
          <p:cNvPr id="62" name="Straight Connector 61"/>
          <p:cNvCxnSpPr/>
          <p:nvPr/>
        </p:nvCxnSpPr>
        <p:spPr>
          <a:xfrm>
            <a:off x="4711886" y="2205599"/>
            <a:ext cx="1931590" cy="0"/>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63" name="Donut 62"/>
          <p:cNvSpPr/>
          <p:nvPr/>
        </p:nvSpPr>
        <p:spPr>
          <a:xfrm>
            <a:off x="5496106" y="3458373"/>
            <a:ext cx="372334" cy="372333"/>
          </a:xfrm>
          <a:prstGeom prst="donut">
            <a:avLst>
              <a:gd name="adj" fmla="val 4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8" name="Oval 67"/>
          <p:cNvSpPr/>
          <p:nvPr/>
        </p:nvSpPr>
        <p:spPr>
          <a:xfrm>
            <a:off x="7140174" y="3577435"/>
            <a:ext cx="133350" cy="133350"/>
          </a:xfrm>
          <a:prstGeom prst="ellipse">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9" name="Donut 68"/>
          <p:cNvSpPr/>
          <p:nvPr/>
        </p:nvSpPr>
        <p:spPr>
          <a:xfrm>
            <a:off x="7070522" y="3507783"/>
            <a:ext cx="272654" cy="272653"/>
          </a:xfrm>
          <a:prstGeom prst="donut">
            <a:avLst>
              <a:gd name="adj" fmla="val 4667"/>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70" name="Donut 69"/>
          <p:cNvSpPr/>
          <p:nvPr/>
        </p:nvSpPr>
        <p:spPr>
          <a:xfrm>
            <a:off x="7019594" y="3455084"/>
            <a:ext cx="368359" cy="376800"/>
          </a:xfrm>
          <a:prstGeom prst="donut">
            <a:avLst>
              <a:gd name="adj" fmla="val 4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72" name="Oval 71"/>
          <p:cNvSpPr/>
          <p:nvPr/>
        </p:nvSpPr>
        <p:spPr>
          <a:xfrm>
            <a:off x="7160688" y="4265341"/>
            <a:ext cx="92321" cy="92321"/>
          </a:xfrm>
          <a:prstGeom prst="ellipse">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3" name="TextBox 72"/>
          <p:cNvSpPr txBox="1"/>
          <p:nvPr/>
        </p:nvSpPr>
        <p:spPr>
          <a:xfrm>
            <a:off x="6759173" y="3165795"/>
            <a:ext cx="895350" cy="369332"/>
          </a:xfrm>
          <a:prstGeom prst="rect">
            <a:avLst/>
          </a:prstGeom>
          <a:noFill/>
        </p:spPr>
        <p:txBody>
          <a:bodyPr wrap="square" rtlCol="0">
            <a:spAutoFit/>
          </a:bodyPr>
          <a:lstStyle/>
          <a:p>
            <a:pPr algn="ctr"/>
            <a:r>
              <a:rPr lang="en-NZ" dirty="0"/>
              <a:t>1917</a:t>
            </a:r>
          </a:p>
        </p:txBody>
      </p:sp>
      <p:sp>
        <p:nvSpPr>
          <p:cNvPr id="74" name="TextBox 73"/>
          <p:cNvSpPr txBox="1"/>
          <p:nvPr/>
        </p:nvSpPr>
        <p:spPr>
          <a:xfrm>
            <a:off x="5967655" y="4337904"/>
            <a:ext cx="2397261" cy="523220"/>
          </a:xfrm>
          <a:prstGeom prst="rect">
            <a:avLst/>
          </a:prstGeom>
          <a:noFill/>
        </p:spPr>
        <p:txBody>
          <a:bodyPr wrap="square" rtlCol="0">
            <a:spAutoFit/>
          </a:bodyPr>
          <a:lstStyle/>
          <a:p>
            <a:pPr algn="ctr"/>
            <a:r>
              <a:rPr lang="en-NZ" sz="1400" dirty="0"/>
              <a:t>Served in the Royal Navy during World War One</a:t>
            </a:r>
          </a:p>
        </p:txBody>
      </p:sp>
      <p:cxnSp>
        <p:nvCxnSpPr>
          <p:cNvPr id="75" name="Straight Connector 74"/>
          <p:cNvCxnSpPr/>
          <p:nvPr/>
        </p:nvCxnSpPr>
        <p:spPr>
          <a:xfrm>
            <a:off x="6062595" y="4929298"/>
            <a:ext cx="2157480" cy="0"/>
          </a:xfrm>
          <a:prstGeom prst="line">
            <a:avLst/>
          </a:prstGeom>
          <a:ln w="19050">
            <a:solidFill>
              <a:srgbClr val="66FFCC"/>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273524" y="3644110"/>
            <a:ext cx="153828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1" name="Arc 80"/>
          <p:cNvSpPr/>
          <p:nvPr/>
        </p:nvSpPr>
        <p:spPr>
          <a:xfrm>
            <a:off x="8608699" y="3413351"/>
            <a:ext cx="454422" cy="454422"/>
          </a:xfrm>
          <a:prstGeom prst="arc">
            <a:avLst>
              <a:gd name="adj1" fmla="val 10594713"/>
              <a:gd name="adj2" fmla="val 1611171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82" name="Oval 81"/>
          <p:cNvSpPr/>
          <p:nvPr/>
        </p:nvSpPr>
        <p:spPr>
          <a:xfrm>
            <a:off x="8766062" y="3577435"/>
            <a:ext cx="133350" cy="13335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3" name="Donut 82"/>
          <p:cNvSpPr/>
          <p:nvPr/>
        </p:nvSpPr>
        <p:spPr>
          <a:xfrm>
            <a:off x="8696410" y="3507783"/>
            <a:ext cx="272654" cy="272653"/>
          </a:xfrm>
          <a:prstGeom prst="donut">
            <a:avLst>
              <a:gd name="adj" fmla="val 4667"/>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cxnSp>
        <p:nvCxnSpPr>
          <p:cNvPr id="84" name="Straight Connector 83"/>
          <p:cNvCxnSpPr/>
          <p:nvPr/>
        </p:nvCxnSpPr>
        <p:spPr>
          <a:xfrm>
            <a:off x="8832737" y="2989789"/>
            <a:ext cx="0" cy="485729"/>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8789505" y="2918331"/>
            <a:ext cx="92321" cy="92321"/>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6" name="TextBox 85"/>
          <p:cNvSpPr txBox="1"/>
          <p:nvPr/>
        </p:nvSpPr>
        <p:spPr>
          <a:xfrm>
            <a:off x="8388237" y="3822674"/>
            <a:ext cx="895350" cy="369332"/>
          </a:xfrm>
          <a:prstGeom prst="rect">
            <a:avLst/>
          </a:prstGeom>
          <a:noFill/>
        </p:spPr>
        <p:txBody>
          <a:bodyPr wrap="square" rtlCol="0">
            <a:spAutoFit/>
          </a:bodyPr>
          <a:lstStyle/>
          <a:p>
            <a:pPr algn="ctr"/>
            <a:r>
              <a:rPr lang="en-NZ" dirty="0"/>
              <a:t>1921</a:t>
            </a:r>
          </a:p>
        </p:txBody>
      </p:sp>
      <p:sp>
        <p:nvSpPr>
          <p:cNvPr id="87" name="TextBox 86"/>
          <p:cNvSpPr txBox="1"/>
          <p:nvPr/>
        </p:nvSpPr>
        <p:spPr>
          <a:xfrm>
            <a:off x="7628602" y="2290476"/>
            <a:ext cx="2506448" cy="523220"/>
          </a:xfrm>
          <a:prstGeom prst="rect">
            <a:avLst/>
          </a:prstGeom>
          <a:noFill/>
        </p:spPr>
        <p:txBody>
          <a:bodyPr wrap="square" rtlCol="0">
            <a:spAutoFit/>
          </a:bodyPr>
          <a:lstStyle/>
          <a:p>
            <a:pPr algn="ctr"/>
            <a:r>
              <a:rPr lang="en-NZ" sz="1400" dirty="0"/>
              <a:t>Returned to the Antarctic as the navigator on </a:t>
            </a:r>
            <a:r>
              <a:rPr lang="en-NZ" sz="1400" i="1" dirty="0"/>
              <a:t>Quest</a:t>
            </a:r>
            <a:endParaRPr lang="en-NZ" sz="1400" dirty="0"/>
          </a:p>
        </p:txBody>
      </p:sp>
      <p:cxnSp>
        <p:nvCxnSpPr>
          <p:cNvPr id="88" name="Straight Connector 87"/>
          <p:cNvCxnSpPr/>
          <p:nvPr/>
        </p:nvCxnSpPr>
        <p:spPr>
          <a:xfrm flipV="1">
            <a:off x="7775998" y="2193703"/>
            <a:ext cx="2186940" cy="19706"/>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
        <p:nvSpPr>
          <p:cNvPr id="89" name="Donut 88"/>
          <p:cNvSpPr/>
          <p:nvPr/>
        </p:nvSpPr>
        <p:spPr>
          <a:xfrm>
            <a:off x="8648710" y="3459059"/>
            <a:ext cx="364118" cy="368850"/>
          </a:xfrm>
          <a:prstGeom prst="donut">
            <a:avLst>
              <a:gd name="adj" fmla="val 4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93" name="Arc 92"/>
          <p:cNvSpPr/>
          <p:nvPr/>
        </p:nvSpPr>
        <p:spPr>
          <a:xfrm>
            <a:off x="10127958" y="3415187"/>
            <a:ext cx="454422" cy="454422"/>
          </a:xfrm>
          <a:prstGeom prst="arc">
            <a:avLst>
              <a:gd name="adj1" fmla="val 5323496"/>
              <a:gd name="adj2" fmla="val 1080869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94" name="Oval 93"/>
          <p:cNvSpPr/>
          <p:nvPr/>
        </p:nvSpPr>
        <p:spPr>
          <a:xfrm>
            <a:off x="10288495" y="3577435"/>
            <a:ext cx="133350" cy="133350"/>
          </a:xfrm>
          <a:prstGeom prst="ellipse">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5" name="Donut 94"/>
          <p:cNvSpPr/>
          <p:nvPr/>
        </p:nvSpPr>
        <p:spPr>
          <a:xfrm>
            <a:off x="10218843" y="3507783"/>
            <a:ext cx="272654" cy="272653"/>
          </a:xfrm>
          <a:prstGeom prst="donut">
            <a:avLst>
              <a:gd name="adj" fmla="val 4667"/>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96" name="Donut 95"/>
          <p:cNvSpPr/>
          <p:nvPr/>
        </p:nvSpPr>
        <p:spPr>
          <a:xfrm>
            <a:off x="10168880" y="3456924"/>
            <a:ext cx="368052" cy="368851"/>
          </a:xfrm>
          <a:prstGeom prst="donut">
            <a:avLst>
              <a:gd name="adj" fmla="val 4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cxnSp>
        <p:nvCxnSpPr>
          <p:cNvPr id="97" name="Straight Connector 96"/>
          <p:cNvCxnSpPr/>
          <p:nvPr/>
        </p:nvCxnSpPr>
        <p:spPr>
          <a:xfrm>
            <a:off x="10355170" y="3825775"/>
            <a:ext cx="0" cy="485729"/>
          </a:xfrm>
          <a:prstGeom prst="line">
            <a:avLst/>
          </a:prstGeom>
          <a:ln w="19050">
            <a:solidFill>
              <a:srgbClr val="CC66FF"/>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10309009" y="4265341"/>
            <a:ext cx="92321" cy="92321"/>
          </a:xfrm>
          <a:prstGeom prst="ellipse">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9" name="TextBox 98"/>
          <p:cNvSpPr txBox="1"/>
          <p:nvPr/>
        </p:nvSpPr>
        <p:spPr>
          <a:xfrm>
            <a:off x="9907494" y="3165795"/>
            <a:ext cx="895350" cy="369332"/>
          </a:xfrm>
          <a:prstGeom prst="rect">
            <a:avLst/>
          </a:prstGeom>
          <a:noFill/>
        </p:spPr>
        <p:txBody>
          <a:bodyPr wrap="square" rtlCol="0">
            <a:spAutoFit/>
          </a:bodyPr>
          <a:lstStyle/>
          <a:p>
            <a:pPr algn="ctr"/>
            <a:r>
              <a:rPr lang="en-NZ" dirty="0"/>
              <a:t>1943</a:t>
            </a:r>
          </a:p>
        </p:txBody>
      </p:sp>
      <p:sp>
        <p:nvSpPr>
          <p:cNvPr id="100" name="TextBox 99"/>
          <p:cNvSpPr txBox="1"/>
          <p:nvPr/>
        </p:nvSpPr>
        <p:spPr>
          <a:xfrm>
            <a:off x="9289697" y="4357490"/>
            <a:ext cx="1787387" cy="523220"/>
          </a:xfrm>
          <a:prstGeom prst="rect">
            <a:avLst/>
          </a:prstGeom>
          <a:noFill/>
        </p:spPr>
        <p:txBody>
          <a:bodyPr wrap="square" rtlCol="0">
            <a:spAutoFit/>
          </a:bodyPr>
          <a:lstStyle/>
          <a:p>
            <a:pPr algn="ctr"/>
            <a:r>
              <a:rPr lang="en-NZ" sz="1400" dirty="0"/>
              <a:t>Died 1 February in Surrey, England</a:t>
            </a:r>
          </a:p>
        </p:txBody>
      </p:sp>
      <p:cxnSp>
        <p:nvCxnSpPr>
          <p:cNvPr id="101" name="Straight Connector 100"/>
          <p:cNvCxnSpPr/>
          <p:nvPr/>
        </p:nvCxnSpPr>
        <p:spPr>
          <a:xfrm>
            <a:off x="9323181" y="4929298"/>
            <a:ext cx="1812335" cy="0"/>
          </a:xfrm>
          <a:prstGeom prst="line">
            <a:avLst/>
          </a:prstGeom>
          <a:ln w="19050">
            <a:solidFill>
              <a:srgbClr val="CC6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91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childTnLst>
                          </p:cTn>
                        </p:par>
                        <p:par>
                          <p:cTn id="56" fill="hold">
                            <p:stCondLst>
                              <p:cond delay="4500"/>
                            </p:stCondLst>
                            <p:childTnLst>
                              <p:par>
                                <p:cTn id="57" presetID="22" presetClass="entr" presetSubtype="4"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fltVal val="0"/>
                                          </p:val>
                                        </p:tav>
                                        <p:tav tm="100000">
                                          <p:val>
                                            <p:strVal val="#ppt_h"/>
                                          </p:val>
                                        </p:tav>
                                      </p:tavLst>
                                    </p:anim>
                                    <p:animEffect transition="in" filter="fade">
                                      <p:cBhvr>
                                        <p:cTn id="71" dur="500"/>
                                        <p:tgtEl>
                                          <p:spTgt spid="33"/>
                                        </p:tgtEl>
                                      </p:cBhvr>
                                    </p:animEffect>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par>
                          <p:cTn id="78" fill="hold">
                            <p:stCondLst>
                              <p:cond delay="6500"/>
                            </p:stCondLst>
                            <p:childTnLst>
                              <p:par>
                                <p:cTn id="79" presetID="22" presetClass="entr" presetSubtype="4"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down)">
                                      <p:cBhvr>
                                        <p:cTn id="81" dur="500"/>
                                        <p:tgtEl>
                                          <p:spTgt spid="3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Effect transition="in" filter="fade">
                                      <p:cBhvr>
                                        <p:cTn id="87" dur="500"/>
                                        <p:tgtEl>
                                          <p:spTgt spid="35"/>
                                        </p:tgtEl>
                                      </p:cBhvr>
                                    </p:animEffect>
                                  </p:childTnLst>
                                </p:cTn>
                              </p:par>
                            </p:childTnLst>
                          </p:cTn>
                        </p:par>
                        <p:par>
                          <p:cTn id="88" fill="hold">
                            <p:stCondLst>
                              <p:cond delay="7500"/>
                            </p:stCondLst>
                            <p:childTnLst>
                              <p:par>
                                <p:cTn id="89" presetID="53" presetClass="entr" presetSubtype="16"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1000"/>
                                        <p:tgtEl>
                                          <p:spTgt spid="36"/>
                                        </p:tgtEl>
                                      </p:cBhvr>
                                    </p:animEffect>
                                    <p:anim calcmode="lin" valueType="num">
                                      <p:cBhvr>
                                        <p:cTn id="97" dur="1000" fill="hold"/>
                                        <p:tgtEl>
                                          <p:spTgt spid="36"/>
                                        </p:tgtEl>
                                        <p:attrNameLst>
                                          <p:attrName>ppt_x</p:attrName>
                                        </p:attrNameLst>
                                      </p:cBhvr>
                                      <p:tavLst>
                                        <p:tav tm="0">
                                          <p:val>
                                            <p:strVal val="#ppt_x"/>
                                          </p:val>
                                        </p:tav>
                                        <p:tav tm="100000">
                                          <p:val>
                                            <p:strVal val="#ppt_x"/>
                                          </p:val>
                                        </p:tav>
                                      </p:tavLst>
                                    </p:anim>
                                    <p:anim calcmode="lin" valueType="num">
                                      <p:cBhvr>
                                        <p:cTn id="98" dur="1000" fill="hold"/>
                                        <p:tgtEl>
                                          <p:spTgt spid="3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1000"/>
                                        <p:tgtEl>
                                          <p:spTgt spid="37"/>
                                        </p:tgtEl>
                                      </p:cBhvr>
                                    </p:animEffect>
                                    <p:anim calcmode="lin" valueType="num">
                                      <p:cBhvr>
                                        <p:cTn id="102" dur="1000" fill="hold"/>
                                        <p:tgtEl>
                                          <p:spTgt spid="37"/>
                                        </p:tgtEl>
                                        <p:attrNameLst>
                                          <p:attrName>ppt_x</p:attrName>
                                        </p:attrNameLst>
                                      </p:cBhvr>
                                      <p:tavLst>
                                        <p:tav tm="0">
                                          <p:val>
                                            <p:strVal val="#ppt_x"/>
                                          </p:val>
                                        </p:tav>
                                        <p:tav tm="100000">
                                          <p:val>
                                            <p:strVal val="#ppt_x"/>
                                          </p:val>
                                        </p:tav>
                                      </p:tavLst>
                                    </p:anim>
                                    <p:anim calcmode="lin" valueType="num">
                                      <p:cBhvr>
                                        <p:cTn id="103" dur="1000" fill="hold"/>
                                        <p:tgtEl>
                                          <p:spTgt spid="37"/>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22" presetClass="entr" presetSubtype="8" fill="hold"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500"/>
                                        <p:tgtEl>
                                          <p:spTgt spid="38"/>
                                        </p:tgtEl>
                                      </p:cBhvr>
                                    </p:animEffect>
                                  </p:childTnLst>
                                </p:cTn>
                              </p:par>
                            </p:childTnLst>
                          </p:cTn>
                        </p:par>
                        <p:par>
                          <p:cTn id="108" fill="hold">
                            <p:stCondLst>
                              <p:cond delay="9000"/>
                            </p:stCondLst>
                            <p:childTnLst>
                              <p:par>
                                <p:cTn id="109" presetID="22" presetClass="entr" presetSubtype="8" fill="hold" nodeType="after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wipe(left)">
                                      <p:cBhvr>
                                        <p:cTn id="111" dur="500"/>
                                        <p:tgtEl>
                                          <p:spTgt spid="41"/>
                                        </p:tgtEl>
                                      </p:cBhvr>
                                    </p:animEffect>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 calcmode="lin" valueType="num">
                                      <p:cBhvr>
                                        <p:cTn id="115" dur="500" fill="hold"/>
                                        <p:tgtEl>
                                          <p:spTgt spid="43"/>
                                        </p:tgtEl>
                                        <p:attrNameLst>
                                          <p:attrName>ppt_w</p:attrName>
                                        </p:attrNameLst>
                                      </p:cBhvr>
                                      <p:tavLst>
                                        <p:tav tm="0">
                                          <p:val>
                                            <p:fltVal val="0"/>
                                          </p:val>
                                        </p:tav>
                                        <p:tav tm="100000">
                                          <p:val>
                                            <p:strVal val="#ppt_w"/>
                                          </p:val>
                                        </p:tav>
                                      </p:tavLst>
                                    </p:anim>
                                    <p:anim calcmode="lin" valueType="num">
                                      <p:cBhvr>
                                        <p:cTn id="116" dur="500" fill="hold"/>
                                        <p:tgtEl>
                                          <p:spTgt spid="43"/>
                                        </p:tgtEl>
                                        <p:attrNameLst>
                                          <p:attrName>ppt_h</p:attrName>
                                        </p:attrNameLst>
                                      </p:cBhvr>
                                      <p:tavLst>
                                        <p:tav tm="0">
                                          <p:val>
                                            <p:fltVal val="0"/>
                                          </p:val>
                                        </p:tav>
                                        <p:tav tm="100000">
                                          <p:val>
                                            <p:strVal val="#ppt_h"/>
                                          </p:val>
                                        </p:tav>
                                      </p:tavLst>
                                    </p:anim>
                                    <p:animEffect transition="in" filter="fade">
                                      <p:cBhvr>
                                        <p:cTn id="117" dur="500"/>
                                        <p:tgtEl>
                                          <p:spTgt spid="43"/>
                                        </p:tgtEl>
                                      </p:cBhvr>
                                    </p:animEffect>
                                  </p:childTnLst>
                                </p:cTn>
                              </p:par>
                            </p:childTnLst>
                          </p:cTn>
                        </p:par>
                        <p:par>
                          <p:cTn id="118" fill="hold">
                            <p:stCondLst>
                              <p:cond delay="10000"/>
                            </p:stCondLst>
                            <p:childTnLst>
                              <p:par>
                                <p:cTn id="119" presetID="53" presetClass="entr" presetSubtype="16"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p:cTn id="121" dur="500" fill="hold"/>
                                        <p:tgtEl>
                                          <p:spTgt spid="44"/>
                                        </p:tgtEl>
                                        <p:attrNameLst>
                                          <p:attrName>ppt_w</p:attrName>
                                        </p:attrNameLst>
                                      </p:cBhvr>
                                      <p:tavLst>
                                        <p:tav tm="0">
                                          <p:val>
                                            <p:fltVal val="0"/>
                                          </p:val>
                                        </p:tav>
                                        <p:tav tm="100000">
                                          <p:val>
                                            <p:strVal val="#ppt_w"/>
                                          </p:val>
                                        </p:tav>
                                      </p:tavLst>
                                    </p:anim>
                                    <p:anim calcmode="lin" valueType="num">
                                      <p:cBhvr>
                                        <p:cTn id="122" dur="500" fill="hold"/>
                                        <p:tgtEl>
                                          <p:spTgt spid="44"/>
                                        </p:tgtEl>
                                        <p:attrNameLst>
                                          <p:attrName>ppt_h</p:attrName>
                                        </p:attrNameLst>
                                      </p:cBhvr>
                                      <p:tavLst>
                                        <p:tav tm="0">
                                          <p:val>
                                            <p:fltVal val="0"/>
                                          </p:val>
                                        </p:tav>
                                        <p:tav tm="100000">
                                          <p:val>
                                            <p:strVal val="#ppt_h"/>
                                          </p:val>
                                        </p:tav>
                                      </p:tavLst>
                                    </p:anim>
                                    <p:animEffect transition="in" filter="fade">
                                      <p:cBhvr>
                                        <p:cTn id="123" dur="500"/>
                                        <p:tgtEl>
                                          <p:spTgt spid="44"/>
                                        </p:tgtEl>
                                      </p:cBhvr>
                                    </p:animEffect>
                                  </p:childTnLst>
                                </p:cTn>
                              </p:par>
                            </p:childTnLst>
                          </p:cTn>
                        </p:par>
                        <p:par>
                          <p:cTn id="124" fill="hold">
                            <p:stCondLst>
                              <p:cond delay="10500"/>
                            </p:stCondLst>
                            <p:childTnLst>
                              <p:par>
                                <p:cTn id="125" presetID="53" presetClass="entr" presetSubtype="16"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p:cTn id="127" dur="500" fill="hold"/>
                                        <p:tgtEl>
                                          <p:spTgt spid="45"/>
                                        </p:tgtEl>
                                        <p:attrNameLst>
                                          <p:attrName>ppt_w</p:attrName>
                                        </p:attrNameLst>
                                      </p:cBhvr>
                                      <p:tavLst>
                                        <p:tav tm="0">
                                          <p:val>
                                            <p:fltVal val="0"/>
                                          </p:val>
                                        </p:tav>
                                        <p:tav tm="100000">
                                          <p:val>
                                            <p:strVal val="#ppt_w"/>
                                          </p:val>
                                        </p:tav>
                                      </p:tavLst>
                                    </p:anim>
                                    <p:anim calcmode="lin" valueType="num">
                                      <p:cBhvr>
                                        <p:cTn id="128" dur="500" fill="hold"/>
                                        <p:tgtEl>
                                          <p:spTgt spid="45"/>
                                        </p:tgtEl>
                                        <p:attrNameLst>
                                          <p:attrName>ppt_h</p:attrName>
                                        </p:attrNameLst>
                                      </p:cBhvr>
                                      <p:tavLst>
                                        <p:tav tm="0">
                                          <p:val>
                                            <p:fltVal val="0"/>
                                          </p:val>
                                        </p:tav>
                                        <p:tav tm="100000">
                                          <p:val>
                                            <p:strVal val="#ppt_h"/>
                                          </p:val>
                                        </p:tav>
                                      </p:tavLst>
                                    </p:anim>
                                    <p:animEffect transition="in" filter="fade">
                                      <p:cBhvr>
                                        <p:cTn id="129" dur="500"/>
                                        <p:tgtEl>
                                          <p:spTgt spid="45"/>
                                        </p:tgtEl>
                                      </p:cBhvr>
                                    </p:animEffect>
                                  </p:childTnLst>
                                </p:cTn>
                              </p:par>
                            </p:childTnLst>
                          </p:cTn>
                        </p:par>
                        <p:par>
                          <p:cTn id="130" fill="hold">
                            <p:stCondLst>
                              <p:cond delay="11000"/>
                            </p:stCondLst>
                            <p:childTnLst>
                              <p:par>
                                <p:cTn id="131" presetID="22" presetClass="entr" presetSubtype="1" fill="hold" nodeType="after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wipe(up)">
                                      <p:cBhvr>
                                        <p:cTn id="133" dur="500"/>
                                        <p:tgtEl>
                                          <p:spTgt spid="46"/>
                                        </p:tgtEl>
                                      </p:cBhvr>
                                    </p:animEffect>
                                  </p:childTnLst>
                                </p:cTn>
                              </p:par>
                            </p:childTnLst>
                          </p:cTn>
                        </p:par>
                        <p:par>
                          <p:cTn id="134" fill="hold">
                            <p:stCondLst>
                              <p:cond delay="11500"/>
                            </p:stCondLst>
                            <p:childTnLst>
                              <p:par>
                                <p:cTn id="135" presetID="53" presetClass="entr" presetSubtype="16" fill="hold" grpId="0" nodeType="afterEffect">
                                  <p:stCondLst>
                                    <p:cond delay="0"/>
                                  </p:stCondLst>
                                  <p:childTnLst>
                                    <p:set>
                                      <p:cBhvr>
                                        <p:cTn id="136" dur="1" fill="hold">
                                          <p:stCondLst>
                                            <p:cond delay="0"/>
                                          </p:stCondLst>
                                        </p:cTn>
                                        <p:tgtEl>
                                          <p:spTgt spid="47"/>
                                        </p:tgtEl>
                                        <p:attrNameLst>
                                          <p:attrName>style.visibility</p:attrName>
                                        </p:attrNameLst>
                                      </p:cBhvr>
                                      <p:to>
                                        <p:strVal val="visible"/>
                                      </p:to>
                                    </p:set>
                                    <p:anim calcmode="lin" valueType="num">
                                      <p:cBhvr>
                                        <p:cTn id="137" dur="500" fill="hold"/>
                                        <p:tgtEl>
                                          <p:spTgt spid="47"/>
                                        </p:tgtEl>
                                        <p:attrNameLst>
                                          <p:attrName>ppt_w</p:attrName>
                                        </p:attrNameLst>
                                      </p:cBhvr>
                                      <p:tavLst>
                                        <p:tav tm="0">
                                          <p:val>
                                            <p:fltVal val="0"/>
                                          </p:val>
                                        </p:tav>
                                        <p:tav tm="100000">
                                          <p:val>
                                            <p:strVal val="#ppt_w"/>
                                          </p:val>
                                        </p:tav>
                                      </p:tavLst>
                                    </p:anim>
                                    <p:anim calcmode="lin" valueType="num">
                                      <p:cBhvr>
                                        <p:cTn id="138" dur="500" fill="hold"/>
                                        <p:tgtEl>
                                          <p:spTgt spid="47"/>
                                        </p:tgtEl>
                                        <p:attrNameLst>
                                          <p:attrName>ppt_h</p:attrName>
                                        </p:attrNameLst>
                                      </p:cBhvr>
                                      <p:tavLst>
                                        <p:tav tm="0">
                                          <p:val>
                                            <p:fltVal val="0"/>
                                          </p:val>
                                        </p:tav>
                                        <p:tav tm="100000">
                                          <p:val>
                                            <p:strVal val="#ppt_h"/>
                                          </p:val>
                                        </p:tav>
                                      </p:tavLst>
                                    </p:anim>
                                    <p:animEffect transition="in" filter="fade">
                                      <p:cBhvr>
                                        <p:cTn id="139" dur="500"/>
                                        <p:tgtEl>
                                          <p:spTgt spid="47"/>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2"/>
                                        </p:tgtEl>
                                        <p:attrNameLst>
                                          <p:attrName>style.visibility</p:attrName>
                                        </p:attrNameLst>
                                      </p:cBhvr>
                                      <p:to>
                                        <p:strVal val="visible"/>
                                      </p:to>
                                    </p:set>
                                    <p:anim calcmode="lin" valueType="num">
                                      <p:cBhvr>
                                        <p:cTn id="143" dur="500" fill="hold"/>
                                        <p:tgtEl>
                                          <p:spTgt spid="42"/>
                                        </p:tgtEl>
                                        <p:attrNameLst>
                                          <p:attrName>ppt_w</p:attrName>
                                        </p:attrNameLst>
                                      </p:cBhvr>
                                      <p:tavLst>
                                        <p:tav tm="0">
                                          <p:val>
                                            <p:fltVal val="0"/>
                                          </p:val>
                                        </p:tav>
                                        <p:tav tm="100000">
                                          <p:val>
                                            <p:strVal val="#ppt_w"/>
                                          </p:val>
                                        </p:tav>
                                      </p:tavLst>
                                    </p:anim>
                                    <p:anim calcmode="lin" valueType="num">
                                      <p:cBhvr>
                                        <p:cTn id="144" dur="500" fill="hold"/>
                                        <p:tgtEl>
                                          <p:spTgt spid="42"/>
                                        </p:tgtEl>
                                        <p:attrNameLst>
                                          <p:attrName>ppt_h</p:attrName>
                                        </p:attrNameLst>
                                      </p:cBhvr>
                                      <p:tavLst>
                                        <p:tav tm="0">
                                          <p:val>
                                            <p:fltVal val="0"/>
                                          </p:val>
                                        </p:tav>
                                        <p:tav tm="100000">
                                          <p:val>
                                            <p:strVal val="#ppt_h"/>
                                          </p:val>
                                        </p:tav>
                                      </p:tavLst>
                                    </p:anim>
                                    <p:animEffect transition="in" filter="fade">
                                      <p:cBhvr>
                                        <p:cTn id="145" dur="500"/>
                                        <p:tgtEl>
                                          <p:spTgt spid="42"/>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8"/>
                                        </p:tgtEl>
                                        <p:attrNameLst>
                                          <p:attrName>style.visibility</p:attrName>
                                        </p:attrNameLst>
                                      </p:cBhvr>
                                      <p:to>
                                        <p:strVal val="visible"/>
                                      </p:to>
                                    </p:set>
                                    <p:animEffect transition="in" filter="fade">
                                      <p:cBhvr>
                                        <p:cTn id="148" dur="500"/>
                                        <p:tgtEl>
                                          <p:spTgt spid="48"/>
                                        </p:tgtEl>
                                      </p:cBhvr>
                                    </p:animEffect>
                                    <p:anim calcmode="lin" valueType="num">
                                      <p:cBhvr>
                                        <p:cTn id="149" dur="500" fill="hold"/>
                                        <p:tgtEl>
                                          <p:spTgt spid="48"/>
                                        </p:tgtEl>
                                        <p:attrNameLst>
                                          <p:attrName>ppt_x</p:attrName>
                                        </p:attrNameLst>
                                      </p:cBhvr>
                                      <p:tavLst>
                                        <p:tav tm="0">
                                          <p:val>
                                            <p:strVal val="#ppt_x"/>
                                          </p:val>
                                        </p:tav>
                                        <p:tav tm="100000">
                                          <p:val>
                                            <p:strVal val="#ppt_x"/>
                                          </p:val>
                                        </p:tav>
                                      </p:tavLst>
                                    </p:anim>
                                    <p:anim calcmode="lin" valueType="num">
                                      <p:cBhvr>
                                        <p:cTn id="150" dur="500" fill="hold"/>
                                        <p:tgtEl>
                                          <p:spTgt spid="48"/>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49"/>
                                        </p:tgtEl>
                                        <p:attrNameLst>
                                          <p:attrName>style.visibility</p:attrName>
                                        </p:attrNameLst>
                                      </p:cBhvr>
                                      <p:to>
                                        <p:strVal val="visible"/>
                                      </p:to>
                                    </p:set>
                                    <p:animEffect transition="in" filter="fade">
                                      <p:cBhvr>
                                        <p:cTn id="153" dur="500"/>
                                        <p:tgtEl>
                                          <p:spTgt spid="49"/>
                                        </p:tgtEl>
                                      </p:cBhvr>
                                    </p:animEffect>
                                    <p:anim calcmode="lin" valueType="num">
                                      <p:cBhvr>
                                        <p:cTn id="154" dur="500" fill="hold"/>
                                        <p:tgtEl>
                                          <p:spTgt spid="49"/>
                                        </p:tgtEl>
                                        <p:attrNameLst>
                                          <p:attrName>ppt_x</p:attrName>
                                        </p:attrNameLst>
                                      </p:cBhvr>
                                      <p:tavLst>
                                        <p:tav tm="0">
                                          <p:val>
                                            <p:strVal val="#ppt_x"/>
                                          </p:val>
                                        </p:tav>
                                        <p:tav tm="100000">
                                          <p:val>
                                            <p:strVal val="#ppt_x"/>
                                          </p:val>
                                        </p:tav>
                                      </p:tavLst>
                                    </p:anim>
                                    <p:anim calcmode="lin" valueType="num">
                                      <p:cBhvr>
                                        <p:cTn id="155" dur="500" fill="hold"/>
                                        <p:tgtEl>
                                          <p:spTgt spid="49"/>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22" presetClass="entr" presetSubtype="8" fill="hold" nodeType="afterEffect">
                                  <p:stCondLst>
                                    <p:cond delay="0"/>
                                  </p:stCondLst>
                                  <p:childTnLst>
                                    <p:set>
                                      <p:cBhvr>
                                        <p:cTn id="158" dur="1" fill="hold">
                                          <p:stCondLst>
                                            <p:cond delay="0"/>
                                          </p:stCondLst>
                                        </p:cTn>
                                        <p:tgtEl>
                                          <p:spTgt spid="50"/>
                                        </p:tgtEl>
                                        <p:attrNameLst>
                                          <p:attrName>style.visibility</p:attrName>
                                        </p:attrNameLst>
                                      </p:cBhvr>
                                      <p:to>
                                        <p:strVal val="visible"/>
                                      </p:to>
                                    </p:set>
                                    <p:animEffect transition="in" filter="wipe(left)">
                                      <p:cBhvr>
                                        <p:cTn id="159" dur="500"/>
                                        <p:tgtEl>
                                          <p:spTgt spid="50"/>
                                        </p:tgtEl>
                                      </p:cBhvr>
                                    </p:animEffect>
                                  </p:childTnLst>
                                </p:cTn>
                              </p:par>
                            </p:childTnLst>
                          </p:cTn>
                        </p:par>
                        <p:par>
                          <p:cTn id="160" fill="hold">
                            <p:stCondLst>
                              <p:cond delay="13000"/>
                            </p:stCondLst>
                            <p:childTnLst>
                              <p:par>
                                <p:cTn id="161" presetID="22" presetClass="entr" presetSubtype="8" fill="hold" nodeType="afterEffect">
                                  <p:stCondLst>
                                    <p:cond delay="0"/>
                                  </p:stCondLst>
                                  <p:childTnLst>
                                    <p:set>
                                      <p:cBhvr>
                                        <p:cTn id="162" dur="1" fill="hold">
                                          <p:stCondLst>
                                            <p:cond delay="0"/>
                                          </p:stCondLst>
                                        </p:cTn>
                                        <p:tgtEl>
                                          <p:spTgt spid="54"/>
                                        </p:tgtEl>
                                        <p:attrNameLst>
                                          <p:attrName>style.visibility</p:attrName>
                                        </p:attrNameLst>
                                      </p:cBhvr>
                                      <p:to>
                                        <p:strVal val="visible"/>
                                      </p:to>
                                    </p:set>
                                    <p:animEffect transition="in" filter="wipe(left)">
                                      <p:cBhvr>
                                        <p:cTn id="163" dur="500"/>
                                        <p:tgtEl>
                                          <p:spTgt spid="54"/>
                                        </p:tgtEl>
                                      </p:cBhvr>
                                    </p:animEffect>
                                  </p:childTnLst>
                                </p:cTn>
                              </p:par>
                            </p:childTnLst>
                          </p:cTn>
                        </p:par>
                        <p:par>
                          <p:cTn id="164" fill="hold">
                            <p:stCondLst>
                              <p:cond delay="13500"/>
                            </p:stCondLst>
                            <p:childTnLst>
                              <p:par>
                                <p:cTn id="165" presetID="53" presetClass="entr" presetSubtype="16" fill="hold" grpId="0" nodeType="afterEffect">
                                  <p:stCondLst>
                                    <p:cond delay="0"/>
                                  </p:stCondLst>
                                  <p:childTnLst>
                                    <p:set>
                                      <p:cBhvr>
                                        <p:cTn id="166" dur="1" fill="hold">
                                          <p:stCondLst>
                                            <p:cond delay="0"/>
                                          </p:stCondLst>
                                        </p:cTn>
                                        <p:tgtEl>
                                          <p:spTgt spid="56"/>
                                        </p:tgtEl>
                                        <p:attrNameLst>
                                          <p:attrName>style.visibility</p:attrName>
                                        </p:attrNameLst>
                                      </p:cBhvr>
                                      <p:to>
                                        <p:strVal val="visible"/>
                                      </p:to>
                                    </p:set>
                                    <p:anim calcmode="lin" valueType="num">
                                      <p:cBhvr>
                                        <p:cTn id="167" dur="500" fill="hold"/>
                                        <p:tgtEl>
                                          <p:spTgt spid="56"/>
                                        </p:tgtEl>
                                        <p:attrNameLst>
                                          <p:attrName>ppt_w</p:attrName>
                                        </p:attrNameLst>
                                      </p:cBhvr>
                                      <p:tavLst>
                                        <p:tav tm="0">
                                          <p:val>
                                            <p:fltVal val="0"/>
                                          </p:val>
                                        </p:tav>
                                        <p:tav tm="100000">
                                          <p:val>
                                            <p:strVal val="#ppt_w"/>
                                          </p:val>
                                        </p:tav>
                                      </p:tavLst>
                                    </p:anim>
                                    <p:anim calcmode="lin" valueType="num">
                                      <p:cBhvr>
                                        <p:cTn id="168" dur="500" fill="hold"/>
                                        <p:tgtEl>
                                          <p:spTgt spid="56"/>
                                        </p:tgtEl>
                                        <p:attrNameLst>
                                          <p:attrName>ppt_h</p:attrName>
                                        </p:attrNameLst>
                                      </p:cBhvr>
                                      <p:tavLst>
                                        <p:tav tm="0">
                                          <p:val>
                                            <p:fltVal val="0"/>
                                          </p:val>
                                        </p:tav>
                                        <p:tav tm="100000">
                                          <p:val>
                                            <p:strVal val="#ppt_h"/>
                                          </p:val>
                                        </p:tav>
                                      </p:tavLst>
                                    </p:anim>
                                    <p:animEffect transition="in" filter="fade">
                                      <p:cBhvr>
                                        <p:cTn id="169" dur="500"/>
                                        <p:tgtEl>
                                          <p:spTgt spid="56"/>
                                        </p:tgtEl>
                                      </p:cBhvr>
                                    </p:animEffect>
                                  </p:childTnLst>
                                </p:cTn>
                              </p:par>
                            </p:childTnLst>
                          </p:cTn>
                        </p:par>
                        <p:par>
                          <p:cTn id="170" fill="hold">
                            <p:stCondLst>
                              <p:cond delay="14000"/>
                            </p:stCondLst>
                            <p:childTnLst>
                              <p:par>
                                <p:cTn id="171" presetID="53" presetClass="entr" presetSubtype="16" fill="hold" grpId="0" nodeType="afterEffect">
                                  <p:stCondLst>
                                    <p:cond delay="0"/>
                                  </p:stCondLst>
                                  <p:childTnLst>
                                    <p:set>
                                      <p:cBhvr>
                                        <p:cTn id="172" dur="1" fill="hold">
                                          <p:stCondLst>
                                            <p:cond delay="0"/>
                                          </p:stCondLst>
                                        </p:cTn>
                                        <p:tgtEl>
                                          <p:spTgt spid="57"/>
                                        </p:tgtEl>
                                        <p:attrNameLst>
                                          <p:attrName>style.visibility</p:attrName>
                                        </p:attrNameLst>
                                      </p:cBhvr>
                                      <p:to>
                                        <p:strVal val="visible"/>
                                      </p:to>
                                    </p:set>
                                    <p:anim calcmode="lin" valueType="num">
                                      <p:cBhvr>
                                        <p:cTn id="173" dur="500" fill="hold"/>
                                        <p:tgtEl>
                                          <p:spTgt spid="57"/>
                                        </p:tgtEl>
                                        <p:attrNameLst>
                                          <p:attrName>ppt_w</p:attrName>
                                        </p:attrNameLst>
                                      </p:cBhvr>
                                      <p:tavLst>
                                        <p:tav tm="0">
                                          <p:val>
                                            <p:fltVal val="0"/>
                                          </p:val>
                                        </p:tav>
                                        <p:tav tm="100000">
                                          <p:val>
                                            <p:strVal val="#ppt_w"/>
                                          </p:val>
                                        </p:tav>
                                      </p:tavLst>
                                    </p:anim>
                                    <p:anim calcmode="lin" valueType="num">
                                      <p:cBhvr>
                                        <p:cTn id="174" dur="500" fill="hold"/>
                                        <p:tgtEl>
                                          <p:spTgt spid="57"/>
                                        </p:tgtEl>
                                        <p:attrNameLst>
                                          <p:attrName>ppt_h</p:attrName>
                                        </p:attrNameLst>
                                      </p:cBhvr>
                                      <p:tavLst>
                                        <p:tav tm="0">
                                          <p:val>
                                            <p:fltVal val="0"/>
                                          </p:val>
                                        </p:tav>
                                        <p:tav tm="100000">
                                          <p:val>
                                            <p:strVal val="#ppt_h"/>
                                          </p:val>
                                        </p:tav>
                                      </p:tavLst>
                                    </p:anim>
                                    <p:animEffect transition="in" filter="fade">
                                      <p:cBhvr>
                                        <p:cTn id="175" dur="500"/>
                                        <p:tgtEl>
                                          <p:spTgt spid="57"/>
                                        </p:tgtEl>
                                      </p:cBhvr>
                                    </p:animEffect>
                                  </p:childTnLst>
                                </p:cTn>
                              </p:par>
                            </p:childTnLst>
                          </p:cTn>
                        </p:par>
                        <p:par>
                          <p:cTn id="176" fill="hold">
                            <p:stCondLst>
                              <p:cond delay="14500"/>
                            </p:stCondLst>
                            <p:childTnLst>
                              <p:par>
                                <p:cTn id="177" presetID="53" presetClass="entr" presetSubtype="16" fill="hold" grpId="0" nodeType="after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p:cTn id="179" dur="500" fill="hold"/>
                                        <p:tgtEl>
                                          <p:spTgt spid="63"/>
                                        </p:tgtEl>
                                        <p:attrNameLst>
                                          <p:attrName>ppt_w</p:attrName>
                                        </p:attrNameLst>
                                      </p:cBhvr>
                                      <p:tavLst>
                                        <p:tav tm="0">
                                          <p:val>
                                            <p:fltVal val="0"/>
                                          </p:val>
                                        </p:tav>
                                        <p:tav tm="100000">
                                          <p:val>
                                            <p:strVal val="#ppt_w"/>
                                          </p:val>
                                        </p:tav>
                                      </p:tavLst>
                                    </p:anim>
                                    <p:anim calcmode="lin" valueType="num">
                                      <p:cBhvr>
                                        <p:cTn id="180" dur="500" fill="hold"/>
                                        <p:tgtEl>
                                          <p:spTgt spid="63"/>
                                        </p:tgtEl>
                                        <p:attrNameLst>
                                          <p:attrName>ppt_h</p:attrName>
                                        </p:attrNameLst>
                                      </p:cBhvr>
                                      <p:tavLst>
                                        <p:tav tm="0">
                                          <p:val>
                                            <p:fltVal val="0"/>
                                          </p:val>
                                        </p:tav>
                                        <p:tav tm="100000">
                                          <p:val>
                                            <p:strVal val="#ppt_h"/>
                                          </p:val>
                                        </p:tav>
                                      </p:tavLst>
                                    </p:anim>
                                    <p:animEffect transition="in" filter="fade">
                                      <p:cBhvr>
                                        <p:cTn id="181" dur="500"/>
                                        <p:tgtEl>
                                          <p:spTgt spid="63"/>
                                        </p:tgtEl>
                                      </p:cBhvr>
                                    </p:animEffect>
                                  </p:childTnLst>
                                </p:cTn>
                              </p:par>
                            </p:childTnLst>
                          </p:cTn>
                        </p:par>
                        <p:par>
                          <p:cTn id="182" fill="hold">
                            <p:stCondLst>
                              <p:cond delay="15000"/>
                            </p:stCondLst>
                            <p:childTnLst>
                              <p:par>
                                <p:cTn id="183" presetID="22" presetClass="entr" presetSubtype="4" fill="hold" nodeType="afterEffect">
                                  <p:stCondLst>
                                    <p:cond delay="0"/>
                                  </p:stCondLst>
                                  <p:childTnLst>
                                    <p:set>
                                      <p:cBhvr>
                                        <p:cTn id="184" dur="1" fill="hold">
                                          <p:stCondLst>
                                            <p:cond delay="0"/>
                                          </p:stCondLst>
                                        </p:cTn>
                                        <p:tgtEl>
                                          <p:spTgt spid="58"/>
                                        </p:tgtEl>
                                        <p:attrNameLst>
                                          <p:attrName>style.visibility</p:attrName>
                                        </p:attrNameLst>
                                      </p:cBhvr>
                                      <p:to>
                                        <p:strVal val="visible"/>
                                      </p:to>
                                    </p:set>
                                    <p:animEffect transition="in" filter="wipe(down)">
                                      <p:cBhvr>
                                        <p:cTn id="185" dur="500"/>
                                        <p:tgtEl>
                                          <p:spTgt spid="58"/>
                                        </p:tgtEl>
                                      </p:cBhvr>
                                    </p:animEffect>
                                  </p:childTnLst>
                                </p:cTn>
                              </p:par>
                            </p:childTnLst>
                          </p:cTn>
                        </p:par>
                        <p:par>
                          <p:cTn id="186" fill="hold">
                            <p:stCondLst>
                              <p:cond delay="15500"/>
                            </p:stCondLst>
                            <p:childTnLst>
                              <p:par>
                                <p:cTn id="187" presetID="53" presetClass="entr" presetSubtype="16" fill="hold" grpId="0" nodeType="afterEffect">
                                  <p:stCondLst>
                                    <p:cond delay="0"/>
                                  </p:stCondLst>
                                  <p:childTnLst>
                                    <p:set>
                                      <p:cBhvr>
                                        <p:cTn id="188" dur="1" fill="hold">
                                          <p:stCondLst>
                                            <p:cond delay="0"/>
                                          </p:stCondLst>
                                        </p:cTn>
                                        <p:tgtEl>
                                          <p:spTgt spid="59"/>
                                        </p:tgtEl>
                                        <p:attrNameLst>
                                          <p:attrName>style.visibility</p:attrName>
                                        </p:attrNameLst>
                                      </p:cBhvr>
                                      <p:to>
                                        <p:strVal val="visible"/>
                                      </p:to>
                                    </p:set>
                                    <p:anim calcmode="lin" valueType="num">
                                      <p:cBhvr>
                                        <p:cTn id="189" dur="500" fill="hold"/>
                                        <p:tgtEl>
                                          <p:spTgt spid="59"/>
                                        </p:tgtEl>
                                        <p:attrNameLst>
                                          <p:attrName>ppt_w</p:attrName>
                                        </p:attrNameLst>
                                      </p:cBhvr>
                                      <p:tavLst>
                                        <p:tav tm="0">
                                          <p:val>
                                            <p:fltVal val="0"/>
                                          </p:val>
                                        </p:tav>
                                        <p:tav tm="100000">
                                          <p:val>
                                            <p:strVal val="#ppt_w"/>
                                          </p:val>
                                        </p:tav>
                                      </p:tavLst>
                                    </p:anim>
                                    <p:anim calcmode="lin" valueType="num">
                                      <p:cBhvr>
                                        <p:cTn id="190" dur="500" fill="hold"/>
                                        <p:tgtEl>
                                          <p:spTgt spid="59"/>
                                        </p:tgtEl>
                                        <p:attrNameLst>
                                          <p:attrName>ppt_h</p:attrName>
                                        </p:attrNameLst>
                                      </p:cBhvr>
                                      <p:tavLst>
                                        <p:tav tm="0">
                                          <p:val>
                                            <p:fltVal val="0"/>
                                          </p:val>
                                        </p:tav>
                                        <p:tav tm="100000">
                                          <p:val>
                                            <p:strVal val="#ppt_h"/>
                                          </p:val>
                                        </p:tav>
                                      </p:tavLst>
                                    </p:anim>
                                    <p:animEffect transition="in" filter="fade">
                                      <p:cBhvr>
                                        <p:cTn id="191" dur="500"/>
                                        <p:tgtEl>
                                          <p:spTgt spid="59"/>
                                        </p:tgtEl>
                                      </p:cBhvr>
                                    </p:animEffect>
                                  </p:childTnLst>
                                </p:cTn>
                              </p:par>
                            </p:childTnLst>
                          </p:cTn>
                        </p:par>
                        <p:par>
                          <p:cTn id="192" fill="hold">
                            <p:stCondLst>
                              <p:cond delay="16000"/>
                            </p:stCondLst>
                            <p:childTnLst>
                              <p:par>
                                <p:cTn id="193" presetID="53" presetClass="entr" presetSubtype="16" fill="hold" grpId="0" nodeType="afterEffect">
                                  <p:stCondLst>
                                    <p:cond delay="0"/>
                                  </p:stCondLst>
                                  <p:childTnLst>
                                    <p:set>
                                      <p:cBhvr>
                                        <p:cTn id="194" dur="1" fill="hold">
                                          <p:stCondLst>
                                            <p:cond delay="0"/>
                                          </p:stCondLst>
                                        </p:cTn>
                                        <p:tgtEl>
                                          <p:spTgt spid="55"/>
                                        </p:tgtEl>
                                        <p:attrNameLst>
                                          <p:attrName>style.visibility</p:attrName>
                                        </p:attrNameLst>
                                      </p:cBhvr>
                                      <p:to>
                                        <p:strVal val="visible"/>
                                      </p:to>
                                    </p:set>
                                    <p:anim calcmode="lin" valueType="num">
                                      <p:cBhvr>
                                        <p:cTn id="195" dur="500" fill="hold"/>
                                        <p:tgtEl>
                                          <p:spTgt spid="55"/>
                                        </p:tgtEl>
                                        <p:attrNameLst>
                                          <p:attrName>ppt_w</p:attrName>
                                        </p:attrNameLst>
                                      </p:cBhvr>
                                      <p:tavLst>
                                        <p:tav tm="0">
                                          <p:val>
                                            <p:fltVal val="0"/>
                                          </p:val>
                                        </p:tav>
                                        <p:tav tm="100000">
                                          <p:val>
                                            <p:strVal val="#ppt_w"/>
                                          </p:val>
                                        </p:tav>
                                      </p:tavLst>
                                    </p:anim>
                                    <p:anim calcmode="lin" valueType="num">
                                      <p:cBhvr>
                                        <p:cTn id="196" dur="500" fill="hold"/>
                                        <p:tgtEl>
                                          <p:spTgt spid="55"/>
                                        </p:tgtEl>
                                        <p:attrNameLst>
                                          <p:attrName>ppt_h</p:attrName>
                                        </p:attrNameLst>
                                      </p:cBhvr>
                                      <p:tavLst>
                                        <p:tav tm="0">
                                          <p:val>
                                            <p:fltVal val="0"/>
                                          </p:val>
                                        </p:tav>
                                        <p:tav tm="100000">
                                          <p:val>
                                            <p:strVal val="#ppt_h"/>
                                          </p:val>
                                        </p:tav>
                                      </p:tavLst>
                                    </p:anim>
                                    <p:animEffect transition="in" filter="fade">
                                      <p:cBhvr>
                                        <p:cTn id="197" dur="500"/>
                                        <p:tgtEl>
                                          <p:spTgt spid="55"/>
                                        </p:tgtEl>
                                      </p:cBhvr>
                                    </p:animEffect>
                                  </p:childTnLst>
                                </p:cTn>
                              </p:par>
                              <p:par>
                                <p:cTn id="198" presetID="42" presetClass="entr" presetSubtype="0" fill="hold" grpId="0" nodeType="withEffect">
                                  <p:stCondLst>
                                    <p:cond delay="0"/>
                                  </p:stCondLst>
                                  <p:childTnLst>
                                    <p:set>
                                      <p:cBhvr>
                                        <p:cTn id="199" dur="1" fill="hold">
                                          <p:stCondLst>
                                            <p:cond delay="0"/>
                                          </p:stCondLst>
                                        </p:cTn>
                                        <p:tgtEl>
                                          <p:spTgt spid="61"/>
                                        </p:tgtEl>
                                        <p:attrNameLst>
                                          <p:attrName>style.visibility</p:attrName>
                                        </p:attrNameLst>
                                      </p:cBhvr>
                                      <p:to>
                                        <p:strVal val="visible"/>
                                      </p:to>
                                    </p:set>
                                    <p:animEffect transition="in" filter="fade">
                                      <p:cBhvr>
                                        <p:cTn id="200" dur="500"/>
                                        <p:tgtEl>
                                          <p:spTgt spid="61"/>
                                        </p:tgtEl>
                                      </p:cBhvr>
                                    </p:animEffect>
                                    <p:anim calcmode="lin" valueType="num">
                                      <p:cBhvr>
                                        <p:cTn id="201" dur="500" fill="hold"/>
                                        <p:tgtEl>
                                          <p:spTgt spid="61"/>
                                        </p:tgtEl>
                                        <p:attrNameLst>
                                          <p:attrName>ppt_x</p:attrName>
                                        </p:attrNameLst>
                                      </p:cBhvr>
                                      <p:tavLst>
                                        <p:tav tm="0">
                                          <p:val>
                                            <p:strVal val="#ppt_x"/>
                                          </p:val>
                                        </p:tav>
                                        <p:tav tm="100000">
                                          <p:val>
                                            <p:strVal val="#ppt_x"/>
                                          </p:val>
                                        </p:tav>
                                      </p:tavLst>
                                    </p:anim>
                                    <p:anim calcmode="lin" valueType="num">
                                      <p:cBhvr>
                                        <p:cTn id="202" dur="500" fill="hold"/>
                                        <p:tgtEl>
                                          <p:spTgt spid="61"/>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0"/>
                                        </p:tgtEl>
                                        <p:attrNameLst>
                                          <p:attrName>style.visibility</p:attrName>
                                        </p:attrNameLst>
                                      </p:cBhvr>
                                      <p:to>
                                        <p:strVal val="visible"/>
                                      </p:to>
                                    </p:set>
                                    <p:animEffect transition="in" filter="fade">
                                      <p:cBhvr>
                                        <p:cTn id="205" dur="500"/>
                                        <p:tgtEl>
                                          <p:spTgt spid="60"/>
                                        </p:tgtEl>
                                      </p:cBhvr>
                                    </p:animEffect>
                                    <p:anim calcmode="lin" valueType="num">
                                      <p:cBhvr>
                                        <p:cTn id="206" dur="500" fill="hold"/>
                                        <p:tgtEl>
                                          <p:spTgt spid="60"/>
                                        </p:tgtEl>
                                        <p:attrNameLst>
                                          <p:attrName>ppt_x</p:attrName>
                                        </p:attrNameLst>
                                      </p:cBhvr>
                                      <p:tavLst>
                                        <p:tav tm="0">
                                          <p:val>
                                            <p:strVal val="#ppt_x"/>
                                          </p:val>
                                        </p:tav>
                                        <p:tav tm="100000">
                                          <p:val>
                                            <p:strVal val="#ppt_x"/>
                                          </p:val>
                                        </p:tav>
                                      </p:tavLst>
                                    </p:anim>
                                    <p:anim calcmode="lin" valueType="num">
                                      <p:cBhvr>
                                        <p:cTn id="207" dur="500" fill="hold"/>
                                        <p:tgtEl>
                                          <p:spTgt spid="60"/>
                                        </p:tgtEl>
                                        <p:attrNameLst>
                                          <p:attrName>ppt_y</p:attrName>
                                        </p:attrNameLst>
                                      </p:cBhvr>
                                      <p:tavLst>
                                        <p:tav tm="0">
                                          <p:val>
                                            <p:strVal val="#ppt_y+.1"/>
                                          </p:val>
                                        </p:tav>
                                        <p:tav tm="100000">
                                          <p:val>
                                            <p:strVal val="#ppt_y"/>
                                          </p:val>
                                        </p:tav>
                                      </p:tavLst>
                                    </p:anim>
                                  </p:childTnLst>
                                </p:cTn>
                              </p:par>
                            </p:childTnLst>
                          </p:cTn>
                        </p:par>
                        <p:par>
                          <p:cTn id="208" fill="hold">
                            <p:stCondLst>
                              <p:cond delay="16500"/>
                            </p:stCondLst>
                            <p:childTnLst>
                              <p:par>
                                <p:cTn id="209" presetID="22" presetClass="entr" presetSubtype="8" fill="hold" nodeType="afterEffect">
                                  <p:stCondLst>
                                    <p:cond delay="0"/>
                                  </p:stCondLst>
                                  <p:childTnLst>
                                    <p:set>
                                      <p:cBhvr>
                                        <p:cTn id="210" dur="1" fill="hold">
                                          <p:stCondLst>
                                            <p:cond delay="0"/>
                                          </p:stCondLst>
                                        </p:cTn>
                                        <p:tgtEl>
                                          <p:spTgt spid="62"/>
                                        </p:tgtEl>
                                        <p:attrNameLst>
                                          <p:attrName>style.visibility</p:attrName>
                                        </p:attrNameLst>
                                      </p:cBhvr>
                                      <p:to>
                                        <p:strVal val="visible"/>
                                      </p:to>
                                    </p:set>
                                    <p:animEffect transition="in" filter="wipe(left)">
                                      <p:cBhvr>
                                        <p:cTn id="211" dur="500"/>
                                        <p:tgtEl>
                                          <p:spTgt spid="62"/>
                                        </p:tgtEl>
                                      </p:cBhvr>
                                    </p:animEffect>
                                  </p:childTnLst>
                                </p:cTn>
                              </p:par>
                            </p:childTnLst>
                          </p:cTn>
                        </p:par>
                        <p:par>
                          <p:cTn id="212" fill="hold">
                            <p:stCondLst>
                              <p:cond delay="17000"/>
                            </p:stCondLst>
                            <p:childTnLst>
                              <p:par>
                                <p:cTn id="213" presetID="22" presetClass="entr" presetSubtype="4" fill="hold" nodeType="afterEffect">
                                  <p:stCondLst>
                                    <p:cond delay="0"/>
                                  </p:stCondLst>
                                  <p:childTnLst>
                                    <p:set>
                                      <p:cBhvr>
                                        <p:cTn id="214" dur="1" fill="hold">
                                          <p:stCondLst>
                                            <p:cond delay="0"/>
                                          </p:stCondLst>
                                        </p:cTn>
                                        <p:tgtEl>
                                          <p:spTgt spid="66"/>
                                        </p:tgtEl>
                                        <p:attrNameLst>
                                          <p:attrName>style.visibility</p:attrName>
                                        </p:attrNameLst>
                                      </p:cBhvr>
                                      <p:to>
                                        <p:strVal val="visible"/>
                                      </p:to>
                                    </p:set>
                                    <p:animEffect transition="in" filter="wipe(down)">
                                      <p:cBhvr>
                                        <p:cTn id="215" dur="500"/>
                                        <p:tgtEl>
                                          <p:spTgt spid="66"/>
                                        </p:tgtEl>
                                      </p:cBhvr>
                                    </p:animEffect>
                                  </p:childTnLst>
                                </p:cTn>
                              </p:par>
                            </p:childTnLst>
                          </p:cTn>
                        </p:par>
                        <p:par>
                          <p:cTn id="216" fill="hold">
                            <p:stCondLst>
                              <p:cond delay="17500"/>
                            </p:stCondLst>
                            <p:childTnLst>
                              <p:par>
                                <p:cTn id="217" presetID="53" presetClass="entr" presetSubtype="16" fill="hold" grpId="0" nodeType="afterEffect">
                                  <p:stCondLst>
                                    <p:cond delay="0"/>
                                  </p:stCondLst>
                                  <p:childTnLst>
                                    <p:set>
                                      <p:cBhvr>
                                        <p:cTn id="218" dur="1" fill="hold">
                                          <p:stCondLst>
                                            <p:cond delay="0"/>
                                          </p:stCondLst>
                                        </p:cTn>
                                        <p:tgtEl>
                                          <p:spTgt spid="68"/>
                                        </p:tgtEl>
                                        <p:attrNameLst>
                                          <p:attrName>style.visibility</p:attrName>
                                        </p:attrNameLst>
                                      </p:cBhvr>
                                      <p:to>
                                        <p:strVal val="visible"/>
                                      </p:to>
                                    </p:set>
                                    <p:anim calcmode="lin" valueType="num">
                                      <p:cBhvr>
                                        <p:cTn id="219" dur="500" fill="hold"/>
                                        <p:tgtEl>
                                          <p:spTgt spid="68"/>
                                        </p:tgtEl>
                                        <p:attrNameLst>
                                          <p:attrName>ppt_w</p:attrName>
                                        </p:attrNameLst>
                                      </p:cBhvr>
                                      <p:tavLst>
                                        <p:tav tm="0">
                                          <p:val>
                                            <p:fltVal val="0"/>
                                          </p:val>
                                        </p:tav>
                                        <p:tav tm="100000">
                                          <p:val>
                                            <p:strVal val="#ppt_w"/>
                                          </p:val>
                                        </p:tav>
                                      </p:tavLst>
                                    </p:anim>
                                    <p:anim calcmode="lin" valueType="num">
                                      <p:cBhvr>
                                        <p:cTn id="220" dur="500" fill="hold"/>
                                        <p:tgtEl>
                                          <p:spTgt spid="68"/>
                                        </p:tgtEl>
                                        <p:attrNameLst>
                                          <p:attrName>ppt_h</p:attrName>
                                        </p:attrNameLst>
                                      </p:cBhvr>
                                      <p:tavLst>
                                        <p:tav tm="0">
                                          <p:val>
                                            <p:fltVal val="0"/>
                                          </p:val>
                                        </p:tav>
                                        <p:tav tm="100000">
                                          <p:val>
                                            <p:strVal val="#ppt_h"/>
                                          </p:val>
                                        </p:tav>
                                      </p:tavLst>
                                    </p:anim>
                                    <p:animEffect transition="in" filter="fade">
                                      <p:cBhvr>
                                        <p:cTn id="221" dur="500"/>
                                        <p:tgtEl>
                                          <p:spTgt spid="68"/>
                                        </p:tgtEl>
                                      </p:cBhvr>
                                    </p:animEffect>
                                  </p:childTnLst>
                                </p:cTn>
                              </p:par>
                            </p:childTnLst>
                          </p:cTn>
                        </p:par>
                        <p:par>
                          <p:cTn id="222" fill="hold">
                            <p:stCondLst>
                              <p:cond delay="18000"/>
                            </p:stCondLst>
                            <p:childTnLst>
                              <p:par>
                                <p:cTn id="223" presetID="53" presetClass="entr" presetSubtype="16" fill="hold" grpId="0" nodeType="afterEffect">
                                  <p:stCondLst>
                                    <p:cond delay="0"/>
                                  </p:stCondLst>
                                  <p:childTnLst>
                                    <p:set>
                                      <p:cBhvr>
                                        <p:cTn id="224" dur="1" fill="hold">
                                          <p:stCondLst>
                                            <p:cond delay="0"/>
                                          </p:stCondLst>
                                        </p:cTn>
                                        <p:tgtEl>
                                          <p:spTgt spid="69"/>
                                        </p:tgtEl>
                                        <p:attrNameLst>
                                          <p:attrName>style.visibility</p:attrName>
                                        </p:attrNameLst>
                                      </p:cBhvr>
                                      <p:to>
                                        <p:strVal val="visible"/>
                                      </p:to>
                                    </p:set>
                                    <p:anim calcmode="lin" valueType="num">
                                      <p:cBhvr>
                                        <p:cTn id="225" dur="500" fill="hold"/>
                                        <p:tgtEl>
                                          <p:spTgt spid="69"/>
                                        </p:tgtEl>
                                        <p:attrNameLst>
                                          <p:attrName>ppt_w</p:attrName>
                                        </p:attrNameLst>
                                      </p:cBhvr>
                                      <p:tavLst>
                                        <p:tav tm="0">
                                          <p:val>
                                            <p:fltVal val="0"/>
                                          </p:val>
                                        </p:tav>
                                        <p:tav tm="100000">
                                          <p:val>
                                            <p:strVal val="#ppt_w"/>
                                          </p:val>
                                        </p:tav>
                                      </p:tavLst>
                                    </p:anim>
                                    <p:anim calcmode="lin" valueType="num">
                                      <p:cBhvr>
                                        <p:cTn id="226" dur="500" fill="hold"/>
                                        <p:tgtEl>
                                          <p:spTgt spid="69"/>
                                        </p:tgtEl>
                                        <p:attrNameLst>
                                          <p:attrName>ppt_h</p:attrName>
                                        </p:attrNameLst>
                                      </p:cBhvr>
                                      <p:tavLst>
                                        <p:tav tm="0">
                                          <p:val>
                                            <p:fltVal val="0"/>
                                          </p:val>
                                        </p:tav>
                                        <p:tav tm="100000">
                                          <p:val>
                                            <p:strVal val="#ppt_h"/>
                                          </p:val>
                                        </p:tav>
                                      </p:tavLst>
                                    </p:anim>
                                    <p:animEffect transition="in" filter="fade">
                                      <p:cBhvr>
                                        <p:cTn id="227" dur="500"/>
                                        <p:tgtEl>
                                          <p:spTgt spid="69"/>
                                        </p:tgtEl>
                                      </p:cBhvr>
                                    </p:animEffect>
                                  </p:childTnLst>
                                </p:cTn>
                              </p:par>
                            </p:childTnLst>
                          </p:cTn>
                        </p:par>
                        <p:par>
                          <p:cTn id="228" fill="hold">
                            <p:stCondLst>
                              <p:cond delay="18500"/>
                            </p:stCondLst>
                            <p:childTnLst>
                              <p:par>
                                <p:cTn id="229" presetID="53" presetClass="entr" presetSubtype="16" fill="hold" grpId="0" nodeType="afterEffect">
                                  <p:stCondLst>
                                    <p:cond delay="0"/>
                                  </p:stCondLst>
                                  <p:childTnLst>
                                    <p:set>
                                      <p:cBhvr>
                                        <p:cTn id="230" dur="1" fill="hold">
                                          <p:stCondLst>
                                            <p:cond delay="0"/>
                                          </p:stCondLst>
                                        </p:cTn>
                                        <p:tgtEl>
                                          <p:spTgt spid="70"/>
                                        </p:tgtEl>
                                        <p:attrNameLst>
                                          <p:attrName>style.visibility</p:attrName>
                                        </p:attrNameLst>
                                      </p:cBhvr>
                                      <p:to>
                                        <p:strVal val="visible"/>
                                      </p:to>
                                    </p:set>
                                    <p:anim calcmode="lin" valueType="num">
                                      <p:cBhvr>
                                        <p:cTn id="231" dur="500" fill="hold"/>
                                        <p:tgtEl>
                                          <p:spTgt spid="70"/>
                                        </p:tgtEl>
                                        <p:attrNameLst>
                                          <p:attrName>ppt_w</p:attrName>
                                        </p:attrNameLst>
                                      </p:cBhvr>
                                      <p:tavLst>
                                        <p:tav tm="0">
                                          <p:val>
                                            <p:fltVal val="0"/>
                                          </p:val>
                                        </p:tav>
                                        <p:tav tm="100000">
                                          <p:val>
                                            <p:strVal val="#ppt_w"/>
                                          </p:val>
                                        </p:tav>
                                      </p:tavLst>
                                    </p:anim>
                                    <p:anim calcmode="lin" valueType="num">
                                      <p:cBhvr>
                                        <p:cTn id="232" dur="500" fill="hold"/>
                                        <p:tgtEl>
                                          <p:spTgt spid="70"/>
                                        </p:tgtEl>
                                        <p:attrNameLst>
                                          <p:attrName>ppt_h</p:attrName>
                                        </p:attrNameLst>
                                      </p:cBhvr>
                                      <p:tavLst>
                                        <p:tav tm="0">
                                          <p:val>
                                            <p:fltVal val="0"/>
                                          </p:val>
                                        </p:tav>
                                        <p:tav tm="100000">
                                          <p:val>
                                            <p:strVal val="#ppt_h"/>
                                          </p:val>
                                        </p:tav>
                                      </p:tavLst>
                                    </p:anim>
                                    <p:animEffect transition="in" filter="fade">
                                      <p:cBhvr>
                                        <p:cTn id="233" dur="500"/>
                                        <p:tgtEl>
                                          <p:spTgt spid="70"/>
                                        </p:tgtEl>
                                      </p:cBhvr>
                                    </p:animEffect>
                                  </p:childTnLst>
                                </p:cTn>
                              </p:par>
                            </p:childTnLst>
                          </p:cTn>
                        </p:par>
                        <p:par>
                          <p:cTn id="234" fill="hold">
                            <p:stCondLst>
                              <p:cond delay="19000"/>
                            </p:stCondLst>
                            <p:childTnLst>
                              <p:par>
                                <p:cTn id="235" presetID="22" presetClass="entr" presetSubtype="1" fill="hold" nodeType="afterEffect">
                                  <p:stCondLst>
                                    <p:cond delay="0"/>
                                  </p:stCondLst>
                                  <p:childTnLst>
                                    <p:set>
                                      <p:cBhvr>
                                        <p:cTn id="236" dur="1" fill="hold">
                                          <p:stCondLst>
                                            <p:cond delay="0"/>
                                          </p:stCondLst>
                                        </p:cTn>
                                        <p:tgtEl>
                                          <p:spTgt spid="71"/>
                                        </p:tgtEl>
                                        <p:attrNameLst>
                                          <p:attrName>style.visibility</p:attrName>
                                        </p:attrNameLst>
                                      </p:cBhvr>
                                      <p:to>
                                        <p:strVal val="visible"/>
                                      </p:to>
                                    </p:set>
                                    <p:animEffect transition="in" filter="wipe(up)">
                                      <p:cBhvr>
                                        <p:cTn id="237" dur="500"/>
                                        <p:tgtEl>
                                          <p:spTgt spid="71"/>
                                        </p:tgtEl>
                                      </p:cBhvr>
                                    </p:animEffect>
                                  </p:childTnLst>
                                </p:cTn>
                              </p:par>
                            </p:childTnLst>
                          </p:cTn>
                        </p:par>
                        <p:par>
                          <p:cTn id="238" fill="hold">
                            <p:stCondLst>
                              <p:cond delay="19500"/>
                            </p:stCondLst>
                            <p:childTnLst>
                              <p:par>
                                <p:cTn id="239" presetID="53" presetClass="entr" presetSubtype="16" fill="hold" grpId="0" nodeType="afterEffect">
                                  <p:stCondLst>
                                    <p:cond delay="0"/>
                                  </p:stCondLst>
                                  <p:childTnLst>
                                    <p:set>
                                      <p:cBhvr>
                                        <p:cTn id="240" dur="1" fill="hold">
                                          <p:stCondLst>
                                            <p:cond delay="0"/>
                                          </p:stCondLst>
                                        </p:cTn>
                                        <p:tgtEl>
                                          <p:spTgt spid="72"/>
                                        </p:tgtEl>
                                        <p:attrNameLst>
                                          <p:attrName>style.visibility</p:attrName>
                                        </p:attrNameLst>
                                      </p:cBhvr>
                                      <p:to>
                                        <p:strVal val="visible"/>
                                      </p:to>
                                    </p:set>
                                    <p:anim calcmode="lin" valueType="num">
                                      <p:cBhvr>
                                        <p:cTn id="241" dur="500" fill="hold"/>
                                        <p:tgtEl>
                                          <p:spTgt spid="72"/>
                                        </p:tgtEl>
                                        <p:attrNameLst>
                                          <p:attrName>ppt_w</p:attrName>
                                        </p:attrNameLst>
                                      </p:cBhvr>
                                      <p:tavLst>
                                        <p:tav tm="0">
                                          <p:val>
                                            <p:fltVal val="0"/>
                                          </p:val>
                                        </p:tav>
                                        <p:tav tm="100000">
                                          <p:val>
                                            <p:strVal val="#ppt_w"/>
                                          </p:val>
                                        </p:tav>
                                      </p:tavLst>
                                    </p:anim>
                                    <p:anim calcmode="lin" valueType="num">
                                      <p:cBhvr>
                                        <p:cTn id="242" dur="500" fill="hold"/>
                                        <p:tgtEl>
                                          <p:spTgt spid="72"/>
                                        </p:tgtEl>
                                        <p:attrNameLst>
                                          <p:attrName>ppt_h</p:attrName>
                                        </p:attrNameLst>
                                      </p:cBhvr>
                                      <p:tavLst>
                                        <p:tav tm="0">
                                          <p:val>
                                            <p:fltVal val="0"/>
                                          </p:val>
                                        </p:tav>
                                        <p:tav tm="100000">
                                          <p:val>
                                            <p:strVal val="#ppt_h"/>
                                          </p:val>
                                        </p:tav>
                                      </p:tavLst>
                                    </p:anim>
                                    <p:animEffect transition="in" filter="fade">
                                      <p:cBhvr>
                                        <p:cTn id="243" dur="500"/>
                                        <p:tgtEl>
                                          <p:spTgt spid="72"/>
                                        </p:tgtEl>
                                      </p:cBhvr>
                                    </p:animEffect>
                                  </p:childTnLst>
                                </p:cTn>
                              </p:par>
                            </p:childTnLst>
                          </p:cTn>
                        </p:par>
                        <p:par>
                          <p:cTn id="244" fill="hold">
                            <p:stCondLst>
                              <p:cond delay="20000"/>
                            </p:stCondLst>
                            <p:childTnLst>
                              <p:par>
                                <p:cTn id="245" presetID="53" presetClass="entr" presetSubtype="16" fill="hold" grpId="0" nodeType="afterEffect">
                                  <p:stCondLst>
                                    <p:cond delay="0"/>
                                  </p:stCondLst>
                                  <p:childTnLst>
                                    <p:set>
                                      <p:cBhvr>
                                        <p:cTn id="246" dur="1" fill="hold">
                                          <p:stCondLst>
                                            <p:cond delay="0"/>
                                          </p:stCondLst>
                                        </p:cTn>
                                        <p:tgtEl>
                                          <p:spTgt spid="67"/>
                                        </p:tgtEl>
                                        <p:attrNameLst>
                                          <p:attrName>style.visibility</p:attrName>
                                        </p:attrNameLst>
                                      </p:cBhvr>
                                      <p:to>
                                        <p:strVal val="visible"/>
                                      </p:to>
                                    </p:set>
                                    <p:anim calcmode="lin" valueType="num">
                                      <p:cBhvr>
                                        <p:cTn id="247" dur="500" fill="hold"/>
                                        <p:tgtEl>
                                          <p:spTgt spid="67"/>
                                        </p:tgtEl>
                                        <p:attrNameLst>
                                          <p:attrName>ppt_w</p:attrName>
                                        </p:attrNameLst>
                                      </p:cBhvr>
                                      <p:tavLst>
                                        <p:tav tm="0">
                                          <p:val>
                                            <p:fltVal val="0"/>
                                          </p:val>
                                        </p:tav>
                                        <p:tav tm="100000">
                                          <p:val>
                                            <p:strVal val="#ppt_w"/>
                                          </p:val>
                                        </p:tav>
                                      </p:tavLst>
                                    </p:anim>
                                    <p:anim calcmode="lin" valueType="num">
                                      <p:cBhvr>
                                        <p:cTn id="248" dur="500" fill="hold"/>
                                        <p:tgtEl>
                                          <p:spTgt spid="67"/>
                                        </p:tgtEl>
                                        <p:attrNameLst>
                                          <p:attrName>ppt_h</p:attrName>
                                        </p:attrNameLst>
                                      </p:cBhvr>
                                      <p:tavLst>
                                        <p:tav tm="0">
                                          <p:val>
                                            <p:fltVal val="0"/>
                                          </p:val>
                                        </p:tav>
                                        <p:tav tm="100000">
                                          <p:val>
                                            <p:strVal val="#ppt_h"/>
                                          </p:val>
                                        </p:tav>
                                      </p:tavLst>
                                    </p:anim>
                                    <p:animEffect transition="in" filter="fade">
                                      <p:cBhvr>
                                        <p:cTn id="249" dur="500"/>
                                        <p:tgtEl>
                                          <p:spTgt spid="67"/>
                                        </p:tgtEl>
                                      </p:cBhvr>
                                    </p:animEffect>
                                  </p:childTnLst>
                                </p:cTn>
                              </p:par>
                              <p:par>
                                <p:cTn id="250" presetID="47" presetClass="entr" presetSubtype="0" fill="hold" grpId="0" nodeType="withEffect">
                                  <p:stCondLst>
                                    <p:cond delay="0"/>
                                  </p:stCondLst>
                                  <p:childTnLst>
                                    <p:set>
                                      <p:cBhvr>
                                        <p:cTn id="251" dur="1" fill="hold">
                                          <p:stCondLst>
                                            <p:cond delay="0"/>
                                          </p:stCondLst>
                                        </p:cTn>
                                        <p:tgtEl>
                                          <p:spTgt spid="73"/>
                                        </p:tgtEl>
                                        <p:attrNameLst>
                                          <p:attrName>style.visibility</p:attrName>
                                        </p:attrNameLst>
                                      </p:cBhvr>
                                      <p:to>
                                        <p:strVal val="visible"/>
                                      </p:to>
                                    </p:set>
                                    <p:animEffect transition="in" filter="fade">
                                      <p:cBhvr>
                                        <p:cTn id="252" dur="500"/>
                                        <p:tgtEl>
                                          <p:spTgt spid="73"/>
                                        </p:tgtEl>
                                      </p:cBhvr>
                                    </p:animEffect>
                                    <p:anim calcmode="lin" valueType="num">
                                      <p:cBhvr>
                                        <p:cTn id="253" dur="500" fill="hold"/>
                                        <p:tgtEl>
                                          <p:spTgt spid="73"/>
                                        </p:tgtEl>
                                        <p:attrNameLst>
                                          <p:attrName>ppt_x</p:attrName>
                                        </p:attrNameLst>
                                      </p:cBhvr>
                                      <p:tavLst>
                                        <p:tav tm="0">
                                          <p:val>
                                            <p:strVal val="#ppt_x"/>
                                          </p:val>
                                        </p:tav>
                                        <p:tav tm="100000">
                                          <p:val>
                                            <p:strVal val="#ppt_x"/>
                                          </p:val>
                                        </p:tav>
                                      </p:tavLst>
                                    </p:anim>
                                    <p:anim calcmode="lin" valueType="num">
                                      <p:cBhvr>
                                        <p:cTn id="254" dur="500" fill="hold"/>
                                        <p:tgtEl>
                                          <p:spTgt spid="73"/>
                                        </p:tgtEl>
                                        <p:attrNameLst>
                                          <p:attrName>ppt_y</p:attrName>
                                        </p:attrNameLst>
                                      </p:cBhvr>
                                      <p:tavLst>
                                        <p:tav tm="0">
                                          <p:val>
                                            <p:strVal val="#ppt_y-.1"/>
                                          </p:val>
                                        </p:tav>
                                        <p:tav tm="100000">
                                          <p:val>
                                            <p:strVal val="#ppt_y"/>
                                          </p:val>
                                        </p:tav>
                                      </p:tavLst>
                                    </p:anim>
                                  </p:childTnLst>
                                </p:cTn>
                              </p:par>
                              <p:par>
                                <p:cTn id="255" presetID="47" presetClass="entr" presetSubtype="0" fill="hold" grpId="0" nodeType="withEffect">
                                  <p:stCondLst>
                                    <p:cond delay="0"/>
                                  </p:stCondLst>
                                  <p:childTnLst>
                                    <p:set>
                                      <p:cBhvr>
                                        <p:cTn id="256" dur="1" fill="hold">
                                          <p:stCondLst>
                                            <p:cond delay="0"/>
                                          </p:stCondLst>
                                        </p:cTn>
                                        <p:tgtEl>
                                          <p:spTgt spid="74"/>
                                        </p:tgtEl>
                                        <p:attrNameLst>
                                          <p:attrName>style.visibility</p:attrName>
                                        </p:attrNameLst>
                                      </p:cBhvr>
                                      <p:to>
                                        <p:strVal val="visible"/>
                                      </p:to>
                                    </p:set>
                                    <p:animEffect transition="in" filter="fade">
                                      <p:cBhvr>
                                        <p:cTn id="257" dur="500"/>
                                        <p:tgtEl>
                                          <p:spTgt spid="74"/>
                                        </p:tgtEl>
                                      </p:cBhvr>
                                    </p:animEffect>
                                    <p:anim calcmode="lin" valueType="num">
                                      <p:cBhvr>
                                        <p:cTn id="258" dur="500" fill="hold"/>
                                        <p:tgtEl>
                                          <p:spTgt spid="74"/>
                                        </p:tgtEl>
                                        <p:attrNameLst>
                                          <p:attrName>ppt_x</p:attrName>
                                        </p:attrNameLst>
                                      </p:cBhvr>
                                      <p:tavLst>
                                        <p:tav tm="0">
                                          <p:val>
                                            <p:strVal val="#ppt_x"/>
                                          </p:val>
                                        </p:tav>
                                        <p:tav tm="100000">
                                          <p:val>
                                            <p:strVal val="#ppt_x"/>
                                          </p:val>
                                        </p:tav>
                                      </p:tavLst>
                                    </p:anim>
                                    <p:anim calcmode="lin" valueType="num">
                                      <p:cBhvr>
                                        <p:cTn id="259" dur="500" fill="hold"/>
                                        <p:tgtEl>
                                          <p:spTgt spid="74"/>
                                        </p:tgtEl>
                                        <p:attrNameLst>
                                          <p:attrName>ppt_y</p:attrName>
                                        </p:attrNameLst>
                                      </p:cBhvr>
                                      <p:tavLst>
                                        <p:tav tm="0">
                                          <p:val>
                                            <p:strVal val="#ppt_y-.1"/>
                                          </p:val>
                                        </p:tav>
                                        <p:tav tm="100000">
                                          <p:val>
                                            <p:strVal val="#ppt_y"/>
                                          </p:val>
                                        </p:tav>
                                      </p:tavLst>
                                    </p:anim>
                                  </p:childTnLst>
                                </p:cTn>
                              </p:par>
                            </p:childTnLst>
                          </p:cTn>
                        </p:par>
                        <p:par>
                          <p:cTn id="260" fill="hold">
                            <p:stCondLst>
                              <p:cond delay="20500"/>
                            </p:stCondLst>
                            <p:childTnLst>
                              <p:par>
                                <p:cTn id="261" presetID="22" presetClass="entr" presetSubtype="8" fill="hold" nodeType="afterEffect">
                                  <p:stCondLst>
                                    <p:cond delay="0"/>
                                  </p:stCondLst>
                                  <p:childTnLst>
                                    <p:set>
                                      <p:cBhvr>
                                        <p:cTn id="262" dur="1" fill="hold">
                                          <p:stCondLst>
                                            <p:cond delay="0"/>
                                          </p:stCondLst>
                                        </p:cTn>
                                        <p:tgtEl>
                                          <p:spTgt spid="75"/>
                                        </p:tgtEl>
                                        <p:attrNameLst>
                                          <p:attrName>style.visibility</p:attrName>
                                        </p:attrNameLst>
                                      </p:cBhvr>
                                      <p:to>
                                        <p:strVal val="visible"/>
                                      </p:to>
                                    </p:set>
                                    <p:animEffect transition="in" filter="wipe(left)">
                                      <p:cBhvr>
                                        <p:cTn id="263" dur="500"/>
                                        <p:tgtEl>
                                          <p:spTgt spid="75"/>
                                        </p:tgtEl>
                                      </p:cBhvr>
                                    </p:animEffect>
                                  </p:childTnLst>
                                </p:cTn>
                              </p:par>
                            </p:childTnLst>
                          </p:cTn>
                        </p:par>
                        <p:par>
                          <p:cTn id="264" fill="hold">
                            <p:stCondLst>
                              <p:cond delay="21000"/>
                            </p:stCondLst>
                            <p:childTnLst>
                              <p:par>
                                <p:cTn id="265" presetID="22" presetClass="entr" presetSubtype="8" fill="hold" nodeType="afterEffect">
                                  <p:stCondLst>
                                    <p:cond delay="0"/>
                                  </p:stCondLst>
                                  <p:childTnLst>
                                    <p:set>
                                      <p:cBhvr>
                                        <p:cTn id="266" dur="1" fill="hold">
                                          <p:stCondLst>
                                            <p:cond delay="0"/>
                                          </p:stCondLst>
                                        </p:cTn>
                                        <p:tgtEl>
                                          <p:spTgt spid="80"/>
                                        </p:tgtEl>
                                        <p:attrNameLst>
                                          <p:attrName>style.visibility</p:attrName>
                                        </p:attrNameLst>
                                      </p:cBhvr>
                                      <p:to>
                                        <p:strVal val="visible"/>
                                      </p:to>
                                    </p:set>
                                    <p:animEffect transition="in" filter="wipe(left)">
                                      <p:cBhvr>
                                        <p:cTn id="267" dur="500"/>
                                        <p:tgtEl>
                                          <p:spTgt spid="80"/>
                                        </p:tgtEl>
                                      </p:cBhvr>
                                    </p:animEffect>
                                  </p:childTnLst>
                                </p:cTn>
                              </p:par>
                            </p:childTnLst>
                          </p:cTn>
                        </p:par>
                        <p:par>
                          <p:cTn id="268" fill="hold">
                            <p:stCondLst>
                              <p:cond delay="21500"/>
                            </p:stCondLst>
                            <p:childTnLst>
                              <p:par>
                                <p:cTn id="269" presetID="53" presetClass="entr" presetSubtype="16" fill="hold" grpId="0" nodeType="afterEffect">
                                  <p:stCondLst>
                                    <p:cond delay="0"/>
                                  </p:stCondLst>
                                  <p:childTnLst>
                                    <p:set>
                                      <p:cBhvr>
                                        <p:cTn id="270" dur="1" fill="hold">
                                          <p:stCondLst>
                                            <p:cond delay="0"/>
                                          </p:stCondLst>
                                        </p:cTn>
                                        <p:tgtEl>
                                          <p:spTgt spid="82"/>
                                        </p:tgtEl>
                                        <p:attrNameLst>
                                          <p:attrName>style.visibility</p:attrName>
                                        </p:attrNameLst>
                                      </p:cBhvr>
                                      <p:to>
                                        <p:strVal val="visible"/>
                                      </p:to>
                                    </p:set>
                                    <p:anim calcmode="lin" valueType="num">
                                      <p:cBhvr>
                                        <p:cTn id="271" dur="500" fill="hold"/>
                                        <p:tgtEl>
                                          <p:spTgt spid="82"/>
                                        </p:tgtEl>
                                        <p:attrNameLst>
                                          <p:attrName>ppt_w</p:attrName>
                                        </p:attrNameLst>
                                      </p:cBhvr>
                                      <p:tavLst>
                                        <p:tav tm="0">
                                          <p:val>
                                            <p:fltVal val="0"/>
                                          </p:val>
                                        </p:tav>
                                        <p:tav tm="100000">
                                          <p:val>
                                            <p:strVal val="#ppt_w"/>
                                          </p:val>
                                        </p:tav>
                                      </p:tavLst>
                                    </p:anim>
                                    <p:anim calcmode="lin" valueType="num">
                                      <p:cBhvr>
                                        <p:cTn id="272" dur="500" fill="hold"/>
                                        <p:tgtEl>
                                          <p:spTgt spid="82"/>
                                        </p:tgtEl>
                                        <p:attrNameLst>
                                          <p:attrName>ppt_h</p:attrName>
                                        </p:attrNameLst>
                                      </p:cBhvr>
                                      <p:tavLst>
                                        <p:tav tm="0">
                                          <p:val>
                                            <p:fltVal val="0"/>
                                          </p:val>
                                        </p:tav>
                                        <p:tav tm="100000">
                                          <p:val>
                                            <p:strVal val="#ppt_h"/>
                                          </p:val>
                                        </p:tav>
                                      </p:tavLst>
                                    </p:anim>
                                    <p:animEffect transition="in" filter="fade">
                                      <p:cBhvr>
                                        <p:cTn id="273" dur="500"/>
                                        <p:tgtEl>
                                          <p:spTgt spid="82"/>
                                        </p:tgtEl>
                                      </p:cBhvr>
                                    </p:animEffect>
                                  </p:childTnLst>
                                </p:cTn>
                              </p:par>
                            </p:childTnLst>
                          </p:cTn>
                        </p:par>
                        <p:par>
                          <p:cTn id="274" fill="hold">
                            <p:stCondLst>
                              <p:cond delay="22000"/>
                            </p:stCondLst>
                            <p:childTnLst>
                              <p:par>
                                <p:cTn id="275" presetID="53" presetClass="entr" presetSubtype="16" fill="hold" grpId="0" nodeType="afterEffect">
                                  <p:stCondLst>
                                    <p:cond delay="0"/>
                                  </p:stCondLst>
                                  <p:childTnLst>
                                    <p:set>
                                      <p:cBhvr>
                                        <p:cTn id="276" dur="1" fill="hold">
                                          <p:stCondLst>
                                            <p:cond delay="0"/>
                                          </p:stCondLst>
                                        </p:cTn>
                                        <p:tgtEl>
                                          <p:spTgt spid="83"/>
                                        </p:tgtEl>
                                        <p:attrNameLst>
                                          <p:attrName>style.visibility</p:attrName>
                                        </p:attrNameLst>
                                      </p:cBhvr>
                                      <p:to>
                                        <p:strVal val="visible"/>
                                      </p:to>
                                    </p:set>
                                    <p:anim calcmode="lin" valueType="num">
                                      <p:cBhvr>
                                        <p:cTn id="277" dur="500" fill="hold"/>
                                        <p:tgtEl>
                                          <p:spTgt spid="83"/>
                                        </p:tgtEl>
                                        <p:attrNameLst>
                                          <p:attrName>ppt_w</p:attrName>
                                        </p:attrNameLst>
                                      </p:cBhvr>
                                      <p:tavLst>
                                        <p:tav tm="0">
                                          <p:val>
                                            <p:fltVal val="0"/>
                                          </p:val>
                                        </p:tav>
                                        <p:tav tm="100000">
                                          <p:val>
                                            <p:strVal val="#ppt_w"/>
                                          </p:val>
                                        </p:tav>
                                      </p:tavLst>
                                    </p:anim>
                                    <p:anim calcmode="lin" valueType="num">
                                      <p:cBhvr>
                                        <p:cTn id="278" dur="500" fill="hold"/>
                                        <p:tgtEl>
                                          <p:spTgt spid="83"/>
                                        </p:tgtEl>
                                        <p:attrNameLst>
                                          <p:attrName>ppt_h</p:attrName>
                                        </p:attrNameLst>
                                      </p:cBhvr>
                                      <p:tavLst>
                                        <p:tav tm="0">
                                          <p:val>
                                            <p:fltVal val="0"/>
                                          </p:val>
                                        </p:tav>
                                        <p:tav tm="100000">
                                          <p:val>
                                            <p:strVal val="#ppt_h"/>
                                          </p:val>
                                        </p:tav>
                                      </p:tavLst>
                                    </p:anim>
                                    <p:animEffect transition="in" filter="fade">
                                      <p:cBhvr>
                                        <p:cTn id="279" dur="500"/>
                                        <p:tgtEl>
                                          <p:spTgt spid="83"/>
                                        </p:tgtEl>
                                      </p:cBhvr>
                                    </p:animEffect>
                                  </p:childTnLst>
                                </p:cTn>
                              </p:par>
                            </p:childTnLst>
                          </p:cTn>
                        </p:par>
                        <p:par>
                          <p:cTn id="280" fill="hold">
                            <p:stCondLst>
                              <p:cond delay="22500"/>
                            </p:stCondLst>
                            <p:childTnLst>
                              <p:par>
                                <p:cTn id="281" presetID="53" presetClass="entr" presetSubtype="16" fill="hold" grpId="0" nodeType="after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p:cTn id="283" dur="500" fill="hold"/>
                                        <p:tgtEl>
                                          <p:spTgt spid="89"/>
                                        </p:tgtEl>
                                        <p:attrNameLst>
                                          <p:attrName>ppt_w</p:attrName>
                                        </p:attrNameLst>
                                      </p:cBhvr>
                                      <p:tavLst>
                                        <p:tav tm="0">
                                          <p:val>
                                            <p:fltVal val="0"/>
                                          </p:val>
                                        </p:tav>
                                        <p:tav tm="100000">
                                          <p:val>
                                            <p:strVal val="#ppt_w"/>
                                          </p:val>
                                        </p:tav>
                                      </p:tavLst>
                                    </p:anim>
                                    <p:anim calcmode="lin" valueType="num">
                                      <p:cBhvr>
                                        <p:cTn id="284" dur="500" fill="hold"/>
                                        <p:tgtEl>
                                          <p:spTgt spid="89"/>
                                        </p:tgtEl>
                                        <p:attrNameLst>
                                          <p:attrName>ppt_h</p:attrName>
                                        </p:attrNameLst>
                                      </p:cBhvr>
                                      <p:tavLst>
                                        <p:tav tm="0">
                                          <p:val>
                                            <p:fltVal val="0"/>
                                          </p:val>
                                        </p:tav>
                                        <p:tav tm="100000">
                                          <p:val>
                                            <p:strVal val="#ppt_h"/>
                                          </p:val>
                                        </p:tav>
                                      </p:tavLst>
                                    </p:anim>
                                    <p:animEffect transition="in" filter="fade">
                                      <p:cBhvr>
                                        <p:cTn id="285" dur="500"/>
                                        <p:tgtEl>
                                          <p:spTgt spid="89"/>
                                        </p:tgtEl>
                                      </p:cBhvr>
                                    </p:animEffect>
                                  </p:childTnLst>
                                </p:cTn>
                              </p:par>
                            </p:childTnLst>
                          </p:cTn>
                        </p:par>
                        <p:par>
                          <p:cTn id="286" fill="hold">
                            <p:stCondLst>
                              <p:cond delay="23000"/>
                            </p:stCondLst>
                            <p:childTnLst>
                              <p:par>
                                <p:cTn id="287" presetID="22" presetClass="entr" presetSubtype="4" fill="hold" nodeType="afterEffect">
                                  <p:stCondLst>
                                    <p:cond delay="0"/>
                                  </p:stCondLst>
                                  <p:childTnLst>
                                    <p:set>
                                      <p:cBhvr>
                                        <p:cTn id="288" dur="1" fill="hold">
                                          <p:stCondLst>
                                            <p:cond delay="0"/>
                                          </p:stCondLst>
                                        </p:cTn>
                                        <p:tgtEl>
                                          <p:spTgt spid="84"/>
                                        </p:tgtEl>
                                        <p:attrNameLst>
                                          <p:attrName>style.visibility</p:attrName>
                                        </p:attrNameLst>
                                      </p:cBhvr>
                                      <p:to>
                                        <p:strVal val="visible"/>
                                      </p:to>
                                    </p:set>
                                    <p:animEffect transition="in" filter="wipe(down)">
                                      <p:cBhvr>
                                        <p:cTn id="289" dur="500"/>
                                        <p:tgtEl>
                                          <p:spTgt spid="84"/>
                                        </p:tgtEl>
                                      </p:cBhvr>
                                    </p:animEffect>
                                  </p:childTnLst>
                                </p:cTn>
                              </p:par>
                            </p:childTnLst>
                          </p:cTn>
                        </p:par>
                        <p:par>
                          <p:cTn id="290" fill="hold">
                            <p:stCondLst>
                              <p:cond delay="23500"/>
                            </p:stCondLst>
                            <p:childTnLst>
                              <p:par>
                                <p:cTn id="291" presetID="53" presetClass="entr" presetSubtype="16" fill="hold" grpId="0" nodeType="afterEffect">
                                  <p:stCondLst>
                                    <p:cond delay="0"/>
                                  </p:stCondLst>
                                  <p:childTnLst>
                                    <p:set>
                                      <p:cBhvr>
                                        <p:cTn id="292" dur="1" fill="hold">
                                          <p:stCondLst>
                                            <p:cond delay="0"/>
                                          </p:stCondLst>
                                        </p:cTn>
                                        <p:tgtEl>
                                          <p:spTgt spid="85"/>
                                        </p:tgtEl>
                                        <p:attrNameLst>
                                          <p:attrName>style.visibility</p:attrName>
                                        </p:attrNameLst>
                                      </p:cBhvr>
                                      <p:to>
                                        <p:strVal val="visible"/>
                                      </p:to>
                                    </p:set>
                                    <p:anim calcmode="lin" valueType="num">
                                      <p:cBhvr>
                                        <p:cTn id="293" dur="500" fill="hold"/>
                                        <p:tgtEl>
                                          <p:spTgt spid="85"/>
                                        </p:tgtEl>
                                        <p:attrNameLst>
                                          <p:attrName>ppt_w</p:attrName>
                                        </p:attrNameLst>
                                      </p:cBhvr>
                                      <p:tavLst>
                                        <p:tav tm="0">
                                          <p:val>
                                            <p:fltVal val="0"/>
                                          </p:val>
                                        </p:tav>
                                        <p:tav tm="100000">
                                          <p:val>
                                            <p:strVal val="#ppt_w"/>
                                          </p:val>
                                        </p:tav>
                                      </p:tavLst>
                                    </p:anim>
                                    <p:anim calcmode="lin" valueType="num">
                                      <p:cBhvr>
                                        <p:cTn id="294" dur="500" fill="hold"/>
                                        <p:tgtEl>
                                          <p:spTgt spid="85"/>
                                        </p:tgtEl>
                                        <p:attrNameLst>
                                          <p:attrName>ppt_h</p:attrName>
                                        </p:attrNameLst>
                                      </p:cBhvr>
                                      <p:tavLst>
                                        <p:tav tm="0">
                                          <p:val>
                                            <p:fltVal val="0"/>
                                          </p:val>
                                        </p:tav>
                                        <p:tav tm="100000">
                                          <p:val>
                                            <p:strVal val="#ppt_h"/>
                                          </p:val>
                                        </p:tav>
                                      </p:tavLst>
                                    </p:anim>
                                    <p:animEffect transition="in" filter="fade">
                                      <p:cBhvr>
                                        <p:cTn id="295" dur="500"/>
                                        <p:tgtEl>
                                          <p:spTgt spid="85"/>
                                        </p:tgtEl>
                                      </p:cBhvr>
                                    </p:animEffect>
                                  </p:childTnLst>
                                </p:cTn>
                              </p:par>
                            </p:childTnLst>
                          </p:cTn>
                        </p:par>
                        <p:par>
                          <p:cTn id="296" fill="hold">
                            <p:stCondLst>
                              <p:cond delay="24000"/>
                            </p:stCondLst>
                            <p:childTnLst>
                              <p:par>
                                <p:cTn id="297" presetID="53" presetClass="entr" presetSubtype="16" fill="hold" grpId="0" nodeType="afterEffect">
                                  <p:stCondLst>
                                    <p:cond delay="0"/>
                                  </p:stCondLst>
                                  <p:childTnLst>
                                    <p:set>
                                      <p:cBhvr>
                                        <p:cTn id="298" dur="1" fill="hold">
                                          <p:stCondLst>
                                            <p:cond delay="0"/>
                                          </p:stCondLst>
                                        </p:cTn>
                                        <p:tgtEl>
                                          <p:spTgt spid="81"/>
                                        </p:tgtEl>
                                        <p:attrNameLst>
                                          <p:attrName>style.visibility</p:attrName>
                                        </p:attrNameLst>
                                      </p:cBhvr>
                                      <p:to>
                                        <p:strVal val="visible"/>
                                      </p:to>
                                    </p:set>
                                    <p:anim calcmode="lin" valueType="num">
                                      <p:cBhvr>
                                        <p:cTn id="299" dur="500" fill="hold"/>
                                        <p:tgtEl>
                                          <p:spTgt spid="81"/>
                                        </p:tgtEl>
                                        <p:attrNameLst>
                                          <p:attrName>ppt_w</p:attrName>
                                        </p:attrNameLst>
                                      </p:cBhvr>
                                      <p:tavLst>
                                        <p:tav tm="0">
                                          <p:val>
                                            <p:fltVal val="0"/>
                                          </p:val>
                                        </p:tav>
                                        <p:tav tm="100000">
                                          <p:val>
                                            <p:strVal val="#ppt_w"/>
                                          </p:val>
                                        </p:tav>
                                      </p:tavLst>
                                    </p:anim>
                                    <p:anim calcmode="lin" valueType="num">
                                      <p:cBhvr>
                                        <p:cTn id="300" dur="500" fill="hold"/>
                                        <p:tgtEl>
                                          <p:spTgt spid="81"/>
                                        </p:tgtEl>
                                        <p:attrNameLst>
                                          <p:attrName>ppt_h</p:attrName>
                                        </p:attrNameLst>
                                      </p:cBhvr>
                                      <p:tavLst>
                                        <p:tav tm="0">
                                          <p:val>
                                            <p:fltVal val="0"/>
                                          </p:val>
                                        </p:tav>
                                        <p:tav tm="100000">
                                          <p:val>
                                            <p:strVal val="#ppt_h"/>
                                          </p:val>
                                        </p:tav>
                                      </p:tavLst>
                                    </p:anim>
                                    <p:animEffect transition="in" filter="fade">
                                      <p:cBhvr>
                                        <p:cTn id="301" dur="500"/>
                                        <p:tgtEl>
                                          <p:spTgt spid="81"/>
                                        </p:tgtEl>
                                      </p:cBhvr>
                                    </p:animEffect>
                                  </p:childTnLst>
                                </p:cTn>
                              </p:par>
                              <p:par>
                                <p:cTn id="302" presetID="42" presetClass="entr" presetSubtype="0" fill="hold" grpId="0" nodeType="withEffect">
                                  <p:stCondLst>
                                    <p:cond delay="0"/>
                                  </p:stCondLst>
                                  <p:childTnLst>
                                    <p:set>
                                      <p:cBhvr>
                                        <p:cTn id="303" dur="1" fill="hold">
                                          <p:stCondLst>
                                            <p:cond delay="0"/>
                                          </p:stCondLst>
                                        </p:cTn>
                                        <p:tgtEl>
                                          <p:spTgt spid="87"/>
                                        </p:tgtEl>
                                        <p:attrNameLst>
                                          <p:attrName>style.visibility</p:attrName>
                                        </p:attrNameLst>
                                      </p:cBhvr>
                                      <p:to>
                                        <p:strVal val="visible"/>
                                      </p:to>
                                    </p:set>
                                    <p:animEffect transition="in" filter="fade">
                                      <p:cBhvr>
                                        <p:cTn id="304" dur="500"/>
                                        <p:tgtEl>
                                          <p:spTgt spid="87"/>
                                        </p:tgtEl>
                                      </p:cBhvr>
                                    </p:animEffect>
                                    <p:anim calcmode="lin" valueType="num">
                                      <p:cBhvr>
                                        <p:cTn id="305" dur="500" fill="hold"/>
                                        <p:tgtEl>
                                          <p:spTgt spid="87"/>
                                        </p:tgtEl>
                                        <p:attrNameLst>
                                          <p:attrName>ppt_x</p:attrName>
                                        </p:attrNameLst>
                                      </p:cBhvr>
                                      <p:tavLst>
                                        <p:tav tm="0">
                                          <p:val>
                                            <p:strVal val="#ppt_x"/>
                                          </p:val>
                                        </p:tav>
                                        <p:tav tm="100000">
                                          <p:val>
                                            <p:strVal val="#ppt_x"/>
                                          </p:val>
                                        </p:tav>
                                      </p:tavLst>
                                    </p:anim>
                                    <p:anim calcmode="lin" valueType="num">
                                      <p:cBhvr>
                                        <p:cTn id="306" dur="500" fill="hold"/>
                                        <p:tgtEl>
                                          <p:spTgt spid="87"/>
                                        </p:tgtEl>
                                        <p:attrNameLst>
                                          <p:attrName>ppt_y</p:attrName>
                                        </p:attrNameLst>
                                      </p:cBhvr>
                                      <p:tavLst>
                                        <p:tav tm="0">
                                          <p:val>
                                            <p:strVal val="#ppt_y+.1"/>
                                          </p:val>
                                        </p:tav>
                                        <p:tav tm="100000">
                                          <p:val>
                                            <p:strVal val="#ppt_y"/>
                                          </p:val>
                                        </p:tav>
                                      </p:tavLst>
                                    </p:anim>
                                  </p:childTnLst>
                                </p:cTn>
                              </p:par>
                              <p:par>
                                <p:cTn id="307" presetID="42" presetClass="entr" presetSubtype="0" fill="hold" grpId="0" nodeType="withEffect">
                                  <p:stCondLst>
                                    <p:cond delay="0"/>
                                  </p:stCondLst>
                                  <p:childTnLst>
                                    <p:set>
                                      <p:cBhvr>
                                        <p:cTn id="308" dur="1" fill="hold">
                                          <p:stCondLst>
                                            <p:cond delay="0"/>
                                          </p:stCondLst>
                                        </p:cTn>
                                        <p:tgtEl>
                                          <p:spTgt spid="86"/>
                                        </p:tgtEl>
                                        <p:attrNameLst>
                                          <p:attrName>style.visibility</p:attrName>
                                        </p:attrNameLst>
                                      </p:cBhvr>
                                      <p:to>
                                        <p:strVal val="visible"/>
                                      </p:to>
                                    </p:set>
                                    <p:animEffect transition="in" filter="fade">
                                      <p:cBhvr>
                                        <p:cTn id="309" dur="500"/>
                                        <p:tgtEl>
                                          <p:spTgt spid="86"/>
                                        </p:tgtEl>
                                      </p:cBhvr>
                                    </p:animEffect>
                                    <p:anim calcmode="lin" valueType="num">
                                      <p:cBhvr>
                                        <p:cTn id="310" dur="500" fill="hold"/>
                                        <p:tgtEl>
                                          <p:spTgt spid="86"/>
                                        </p:tgtEl>
                                        <p:attrNameLst>
                                          <p:attrName>ppt_x</p:attrName>
                                        </p:attrNameLst>
                                      </p:cBhvr>
                                      <p:tavLst>
                                        <p:tav tm="0">
                                          <p:val>
                                            <p:strVal val="#ppt_x"/>
                                          </p:val>
                                        </p:tav>
                                        <p:tav tm="100000">
                                          <p:val>
                                            <p:strVal val="#ppt_x"/>
                                          </p:val>
                                        </p:tav>
                                      </p:tavLst>
                                    </p:anim>
                                    <p:anim calcmode="lin" valueType="num">
                                      <p:cBhvr>
                                        <p:cTn id="311" dur="500" fill="hold"/>
                                        <p:tgtEl>
                                          <p:spTgt spid="86"/>
                                        </p:tgtEl>
                                        <p:attrNameLst>
                                          <p:attrName>ppt_y</p:attrName>
                                        </p:attrNameLst>
                                      </p:cBhvr>
                                      <p:tavLst>
                                        <p:tav tm="0">
                                          <p:val>
                                            <p:strVal val="#ppt_y+.1"/>
                                          </p:val>
                                        </p:tav>
                                        <p:tav tm="100000">
                                          <p:val>
                                            <p:strVal val="#ppt_y"/>
                                          </p:val>
                                        </p:tav>
                                      </p:tavLst>
                                    </p:anim>
                                  </p:childTnLst>
                                </p:cTn>
                              </p:par>
                            </p:childTnLst>
                          </p:cTn>
                        </p:par>
                        <p:par>
                          <p:cTn id="312" fill="hold">
                            <p:stCondLst>
                              <p:cond delay="24500"/>
                            </p:stCondLst>
                            <p:childTnLst>
                              <p:par>
                                <p:cTn id="313" presetID="22" presetClass="entr" presetSubtype="8" fill="hold" nodeType="afterEffect">
                                  <p:stCondLst>
                                    <p:cond delay="0"/>
                                  </p:stCondLst>
                                  <p:childTnLst>
                                    <p:set>
                                      <p:cBhvr>
                                        <p:cTn id="314" dur="1" fill="hold">
                                          <p:stCondLst>
                                            <p:cond delay="0"/>
                                          </p:stCondLst>
                                        </p:cTn>
                                        <p:tgtEl>
                                          <p:spTgt spid="88"/>
                                        </p:tgtEl>
                                        <p:attrNameLst>
                                          <p:attrName>style.visibility</p:attrName>
                                        </p:attrNameLst>
                                      </p:cBhvr>
                                      <p:to>
                                        <p:strVal val="visible"/>
                                      </p:to>
                                    </p:set>
                                    <p:animEffect transition="in" filter="wipe(left)">
                                      <p:cBhvr>
                                        <p:cTn id="315" dur="500"/>
                                        <p:tgtEl>
                                          <p:spTgt spid="88"/>
                                        </p:tgtEl>
                                      </p:cBhvr>
                                    </p:animEffect>
                                  </p:childTnLst>
                                </p:cTn>
                              </p:par>
                            </p:childTnLst>
                          </p:cTn>
                        </p:par>
                        <p:par>
                          <p:cTn id="316" fill="hold">
                            <p:stCondLst>
                              <p:cond delay="25000"/>
                            </p:stCondLst>
                            <p:childTnLst>
                              <p:par>
                                <p:cTn id="317" presetID="22" presetClass="entr" presetSubtype="4" fill="hold" nodeType="afterEffect">
                                  <p:stCondLst>
                                    <p:cond delay="0"/>
                                  </p:stCondLst>
                                  <p:childTnLst>
                                    <p:set>
                                      <p:cBhvr>
                                        <p:cTn id="318" dur="1" fill="hold">
                                          <p:stCondLst>
                                            <p:cond delay="0"/>
                                          </p:stCondLst>
                                        </p:cTn>
                                        <p:tgtEl>
                                          <p:spTgt spid="92"/>
                                        </p:tgtEl>
                                        <p:attrNameLst>
                                          <p:attrName>style.visibility</p:attrName>
                                        </p:attrNameLst>
                                      </p:cBhvr>
                                      <p:to>
                                        <p:strVal val="visible"/>
                                      </p:to>
                                    </p:set>
                                    <p:animEffect transition="in" filter="wipe(down)">
                                      <p:cBhvr>
                                        <p:cTn id="319" dur="500"/>
                                        <p:tgtEl>
                                          <p:spTgt spid="92"/>
                                        </p:tgtEl>
                                      </p:cBhvr>
                                    </p:animEffect>
                                  </p:childTnLst>
                                </p:cTn>
                              </p:par>
                            </p:childTnLst>
                          </p:cTn>
                        </p:par>
                        <p:par>
                          <p:cTn id="320" fill="hold">
                            <p:stCondLst>
                              <p:cond delay="25500"/>
                            </p:stCondLst>
                            <p:childTnLst>
                              <p:par>
                                <p:cTn id="321" presetID="53" presetClass="entr" presetSubtype="16" fill="hold" grpId="0" nodeType="afterEffect">
                                  <p:stCondLst>
                                    <p:cond delay="0"/>
                                  </p:stCondLst>
                                  <p:childTnLst>
                                    <p:set>
                                      <p:cBhvr>
                                        <p:cTn id="322" dur="1" fill="hold">
                                          <p:stCondLst>
                                            <p:cond delay="0"/>
                                          </p:stCondLst>
                                        </p:cTn>
                                        <p:tgtEl>
                                          <p:spTgt spid="94"/>
                                        </p:tgtEl>
                                        <p:attrNameLst>
                                          <p:attrName>style.visibility</p:attrName>
                                        </p:attrNameLst>
                                      </p:cBhvr>
                                      <p:to>
                                        <p:strVal val="visible"/>
                                      </p:to>
                                    </p:set>
                                    <p:anim calcmode="lin" valueType="num">
                                      <p:cBhvr>
                                        <p:cTn id="323" dur="500" fill="hold"/>
                                        <p:tgtEl>
                                          <p:spTgt spid="94"/>
                                        </p:tgtEl>
                                        <p:attrNameLst>
                                          <p:attrName>ppt_w</p:attrName>
                                        </p:attrNameLst>
                                      </p:cBhvr>
                                      <p:tavLst>
                                        <p:tav tm="0">
                                          <p:val>
                                            <p:fltVal val="0"/>
                                          </p:val>
                                        </p:tav>
                                        <p:tav tm="100000">
                                          <p:val>
                                            <p:strVal val="#ppt_w"/>
                                          </p:val>
                                        </p:tav>
                                      </p:tavLst>
                                    </p:anim>
                                    <p:anim calcmode="lin" valueType="num">
                                      <p:cBhvr>
                                        <p:cTn id="324" dur="500" fill="hold"/>
                                        <p:tgtEl>
                                          <p:spTgt spid="94"/>
                                        </p:tgtEl>
                                        <p:attrNameLst>
                                          <p:attrName>ppt_h</p:attrName>
                                        </p:attrNameLst>
                                      </p:cBhvr>
                                      <p:tavLst>
                                        <p:tav tm="0">
                                          <p:val>
                                            <p:fltVal val="0"/>
                                          </p:val>
                                        </p:tav>
                                        <p:tav tm="100000">
                                          <p:val>
                                            <p:strVal val="#ppt_h"/>
                                          </p:val>
                                        </p:tav>
                                      </p:tavLst>
                                    </p:anim>
                                    <p:animEffect transition="in" filter="fade">
                                      <p:cBhvr>
                                        <p:cTn id="325" dur="500"/>
                                        <p:tgtEl>
                                          <p:spTgt spid="94"/>
                                        </p:tgtEl>
                                      </p:cBhvr>
                                    </p:animEffect>
                                  </p:childTnLst>
                                </p:cTn>
                              </p:par>
                            </p:childTnLst>
                          </p:cTn>
                        </p:par>
                        <p:par>
                          <p:cTn id="326" fill="hold">
                            <p:stCondLst>
                              <p:cond delay="26000"/>
                            </p:stCondLst>
                            <p:childTnLst>
                              <p:par>
                                <p:cTn id="327" presetID="53" presetClass="entr" presetSubtype="16" fill="hold" grpId="0" nodeType="afterEffect">
                                  <p:stCondLst>
                                    <p:cond delay="0"/>
                                  </p:stCondLst>
                                  <p:childTnLst>
                                    <p:set>
                                      <p:cBhvr>
                                        <p:cTn id="328" dur="1" fill="hold">
                                          <p:stCondLst>
                                            <p:cond delay="0"/>
                                          </p:stCondLst>
                                        </p:cTn>
                                        <p:tgtEl>
                                          <p:spTgt spid="95"/>
                                        </p:tgtEl>
                                        <p:attrNameLst>
                                          <p:attrName>style.visibility</p:attrName>
                                        </p:attrNameLst>
                                      </p:cBhvr>
                                      <p:to>
                                        <p:strVal val="visible"/>
                                      </p:to>
                                    </p:set>
                                    <p:anim calcmode="lin" valueType="num">
                                      <p:cBhvr>
                                        <p:cTn id="329" dur="500" fill="hold"/>
                                        <p:tgtEl>
                                          <p:spTgt spid="95"/>
                                        </p:tgtEl>
                                        <p:attrNameLst>
                                          <p:attrName>ppt_w</p:attrName>
                                        </p:attrNameLst>
                                      </p:cBhvr>
                                      <p:tavLst>
                                        <p:tav tm="0">
                                          <p:val>
                                            <p:fltVal val="0"/>
                                          </p:val>
                                        </p:tav>
                                        <p:tav tm="100000">
                                          <p:val>
                                            <p:strVal val="#ppt_w"/>
                                          </p:val>
                                        </p:tav>
                                      </p:tavLst>
                                    </p:anim>
                                    <p:anim calcmode="lin" valueType="num">
                                      <p:cBhvr>
                                        <p:cTn id="330" dur="500" fill="hold"/>
                                        <p:tgtEl>
                                          <p:spTgt spid="95"/>
                                        </p:tgtEl>
                                        <p:attrNameLst>
                                          <p:attrName>ppt_h</p:attrName>
                                        </p:attrNameLst>
                                      </p:cBhvr>
                                      <p:tavLst>
                                        <p:tav tm="0">
                                          <p:val>
                                            <p:fltVal val="0"/>
                                          </p:val>
                                        </p:tav>
                                        <p:tav tm="100000">
                                          <p:val>
                                            <p:strVal val="#ppt_h"/>
                                          </p:val>
                                        </p:tav>
                                      </p:tavLst>
                                    </p:anim>
                                    <p:animEffect transition="in" filter="fade">
                                      <p:cBhvr>
                                        <p:cTn id="331" dur="500"/>
                                        <p:tgtEl>
                                          <p:spTgt spid="95"/>
                                        </p:tgtEl>
                                      </p:cBhvr>
                                    </p:animEffect>
                                  </p:childTnLst>
                                </p:cTn>
                              </p:par>
                            </p:childTnLst>
                          </p:cTn>
                        </p:par>
                        <p:par>
                          <p:cTn id="332" fill="hold">
                            <p:stCondLst>
                              <p:cond delay="26500"/>
                            </p:stCondLst>
                            <p:childTnLst>
                              <p:par>
                                <p:cTn id="333" presetID="53" presetClass="entr" presetSubtype="16" fill="hold" grpId="0" nodeType="afterEffect">
                                  <p:stCondLst>
                                    <p:cond delay="0"/>
                                  </p:stCondLst>
                                  <p:childTnLst>
                                    <p:set>
                                      <p:cBhvr>
                                        <p:cTn id="334" dur="1" fill="hold">
                                          <p:stCondLst>
                                            <p:cond delay="0"/>
                                          </p:stCondLst>
                                        </p:cTn>
                                        <p:tgtEl>
                                          <p:spTgt spid="96"/>
                                        </p:tgtEl>
                                        <p:attrNameLst>
                                          <p:attrName>style.visibility</p:attrName>
                                        </p:attrNameLst>
                                      </p:cBhvr>
                                      <p:to>
                                        <p:strVal val="visible"/>
                                      </p:to>
                                    </p:set>
                                    <p:anim calcmode="lin" valueType="num">
                                      <p:cBhvr>
                                        <p:cTn id="335" dur="500" fill="hold"/>
                                        <p:tgtEl>
                                          <p:spTgt spid="96"/>
                                        </p:tgtEl>
                                        <p:attrNameLst>
                                          <p:attrName>ppt_w</p:attrName>
                                        </p:attrNameLst>
                                      </p:cBhvr>
                                      <p:tavLst>
                                        <p:tav tm="0">
                                          <p:val>
                                            <p:fltVal val="0"/>
                                          </p:val>
                                        </p:tav>
                                        <p:tav tm="100000">
                                          <p:val>
                                            <p:strVal val="#ppt_w"/>
                                          </p:val>
                                        </p:tav>
                                      </p:tavLst>
                                    </p:anim>
                                    <p:anim calcmode="lin" valueType="num">
                                      <p:cBhvr>
                                        <p:cTn id="336" dur="500" fill="hold"/>
                                        <p:tgtEl>
                                          <p:spTgt spid="96"/>
                                        </p:tgtEl>
                                        <p:attrNameLst>
                                          <p:attrName>ppt_h</p:attrName>
                                        </p:attrNameLst>
                                      </p:cBhvr>
                                      <p:tavLst>
                                        <p:tav tm="0">
                                          <p:val>
                                            <p:fltVal val="0"/>
                                          </p:val>
                                        </p:tav>
                                        <p:tav tm="100000">
                                          <p:val>
                                            <p:strVal val="#ppt_h"/>
                                          </p:val>
                                        </p:tav>
                                      </p:tavLst>
                                    </p:anim>
                                    <p:animEffect transition="in" filter="fade">
                                      <p:cBhvr>
                                        <p:cTn id="337" dur="500"/>
                                        <p:tgtEl>
                                          <p:spTgt spid="96"/>
                                        </p:tgtEl>
                                      </p:cBhvr>
                                    </p:animEffect>
                                  </p:childTnLst>
                                </p:cTn>
                              </p:par>
                            </p:childTnLst>
                          </p:cTn>
                        </p:par>
                        <p:par>
                          <p:cTn id="338" fill="hold">
                            <p:stCondLst>
                              <p:cond delay="27000"/>
                            </p:stCondLst>
                            <p:childTnLst>
                              <p:par>
                                <p:cTn id="339" presetID="22" presetClass="entr" presetSubtype="1" fill="hold" nodeType="afterEffect">
                                  <p:stCondLst>
                                    <p:cond delay="0"/>
                                  </p:stCondLst>
                                  <p:childTnLst>
                                    <p:set>
                                      <p:cBhvr>
                                        <p:cTn id="340" dur="1" fill="hold">
                                          <p:stCondLst>
                                            <p:cond delay="0"/>
                                          </p:stCondLst>
                                        </p:cTn>
                                        <p:tgtEl>
                                          <p:spTgt spid="97"/>
                                        </p:tgtEl>
                                        <p:attrNameLst>
                                          <p:attrName>style.visibility</p:attrName>
                                        </p:attrNameLst>
                                      </p:cBhvr>
                                      <p:to>
                                        <p:strVal val="visible"/>
                                      </p:to>
                                    </p:set>
                                    <p:animEffect transition="in" filter="wipe(up)">
                                      <p:cBhvr>
                                        <p:cTn id="341" dur="500"/>
                                        <p:tgtEl>
                                          <p:spTgt spid="97"/>
                                        </p:tgtEl>
                                      </p:cBhvr>
                                    </p:animEffect>
                                  </p:childTnLst>
                                </p:cTn>
                              </p:par>
                            </p:childTnLst>
                          </p:cTn>
                        </p:par>
                        <p:par>
                          <p:cTn id="342" fill="hold">
                            <p:stCondLst>
                              <p:cond delay="27500"/>
                            </p:stCondLst>
                            <p:childTnLst>
                              <p:par>
                                <p:cTn id="343" presetID="53" presetClass="entr" presetSubtype="16" fill="hold" grpId="0" nodeType="afterEffect">
                                  <p:stCondLst>
                                    <p:cond delay="0"/>
                                  </p:stCondLst>
                                  <p:childTnLst>
                                    <p:set>
                                      <p:cBhvr>
                                        <p:cTn id="344" dur="1" fill="hold">
                                          <p:stCondLst>
                                            <p:cond delay="0"/>
                                          </p:stCondLst>
                                        </p:cTn>
                                        <p:tgtEl>
                                          <p:spTgt spid="98"/>
                                        </p:tgtEl>
                                        <p:attrNameLst>
                                          <p:attrName>style.visibility</p:attrName>
                                        </p:attrNameLst>
                                      </p:cBhvr>
                                      <p:to>
                                        <p:strVal val="visible"/>
                                      </p:to>
                                    </p:set>
                                    <p:anim calcmode="lin" valueType="num">
                                      <p:cBhvr>
                                        <p:cTn id="345" dur="500" fill="hold"/>
                                        <p:tgtEl>
                                          <p:spTgt spid="98"/>
                                        </p:tgtEl>
                                        <p:attrNameLst>
                                          <p:attrName>ppt_w</p:attrName>
                                        </p:attrNameLst>
                                      </p:cBhvr>
                                      <p:tavLst>
                                        <p:tav tm="0">
                                          <p:val>
                                            <p:fltVal val="0"/>
                                          </p:val>
                                        </p:tav>
                                        <p:tav tm="100000">
                                          <p:val>
                                            <p:strVal val="#ppt_w"/>
                                          </p:val>
                                        </p:tav>
                                      </p:tavLst>
                                    </p:anim>
                                    <p:anim calcmode="lin" valueType="num">
                                      <p:cBhvr>
                                        <p:cTn id="346" dur="500" fill="hold"/>
                                        <p:tgtEl>
                                          <p:spTgt spid="98"/>
                                        </p:tgtEl>
                                        <p:attrNameLst>
                                          <p:attrName>ppt_h</p:attrName>
                                        </p:attrNameLst>
                                      </p:cBhvr>
                                      <p:tavLst>
                                        <p:tav tm="0">
                                          <p:val>
                                            <p:fltVal val="0"/>
                                          </p:val>
                                        </p:tav>
                                        <p:tav tm="100000">
                                          <p:val>
                                            <p:strVal val="#ppt_h"/>
                                          </p:val>
                                        </p:tav>
                                      </p:tavLst>
                                    </p:anim>
                                    <p:animEffect transition="in" filter="fade">
                                      <p:cBhvr>
                                        <p:cTn id="347" dur="500"/>
                                        <p:tgtEl>
                                          <p:spTgt spid="98"/>
                                        </p:tgtEl>
                                      </p:cBhvr>
                                    </p:animEffect>
                                  </p:childTnLst>
                                </p:cTn>
                              </p:par>
                            </p:childTnLst>
                          </p:cTn>
                        </p:par>
                        <p:par>
                          <p:cTn id="348" fill="hold">
                            <p:stCondLst>
                              <p:cond delay="28000"/>
                            </p:stCondLst>
                            <p:childTnLst>
                              <p:par>
                                <p:cTn id="349" presetID="53" presetClass="entr" presetSubtype="16" fill="hold" grpId="0" nodeType="afterEffect">
                                  <p:stCondLst>
                                    <p:cond delay="0"/>
                                  </p:stCondLst>
                                  <p:childTnLst>
                                    <p:set>
                                      <p:cBhvr>
                                        <p:cTn id="350" dur="1" fill="hold">
                                          <p:stCondLst>
                                            <p:cond delay="0"/>
                                          </p:stCondLst>
                                        </p:cTn>
                                        <p:tgtEl>
                                          <p:spTgt spid="93"/>
                                        </p:tgtEl>
                                        <p:attrNameLst>
                                          <p:attrName>style.visibility</p:attrName>
                                        </p:attrNameLst>
                                      </p:cBhvr>
                                      <p:to>
                                        <p:strVal val="visible"/>
                                      </p:to>
                                    </p:set>
                                    <p:anim calcmode="lin" valueType="num">
                                      <p:cBhvr>
                                        <p:cTn id="351" dur="500" fill="hold"/>
                                        <p:tgtEl>
                                          <p:spTgt spid="93"/>
                                        </p:tgtEl>
                                        <p:attrNameLst>
                                          <p:attrName>ppt_w</p:attrName>
                                        </p:attrNameLst>
                                      </p:cBhvr>
                                      <p:tavLst>
                                        <p:tav tm="0">
                                          <p:val>
                                            <p:fltVal val="0"/>
                                          </p:val>
                                        </p:tav>
                                        <p:tav tm="100000">
                                          <p:val>
                                            <p:strVal val="#ppt_w"/>
                                          </p:val>
                                        </p:tav>
                                      </p:tavLst>
                                    </p:anim>
                                    <p:anim calcmode="lin" valueType="num">
                                      <p:cBhvr>
                                        <p:cTn id="352" dur="500" fill="hold"/>
                                        <p:tgtEl>
                                          <p:spTgt spid="93"/>
                                        </p:tgtEl>
                                        <p:attrNameLst>
                                          <p:attrName>ppt_h</p:attrName>
                                        </p:attrNameLst>
                                      </p:cBhvr>
                                      <p:tavLst>
                                        <p:tav tm="0">
                                          <p:val>
                                            <p:fltVal val="0"/>
                                          </p:val>
                                        </p:tav>
                                        <p:tav tm="100000">
                                          <p:val>
                                            <p:strVal val="#ppt_h"/>
                                          </p:val>
                                        </p:tav>
                                      </p:tavLst>
                                    </p:anim>
                                    <p:animEffect transition="in" filter="fade">
                                      <p:cBhvr>
                                        <p:cTn id="353" dur="500"/>
                                        <p:tgtEl>
                                          <p:spTgt spid="93"/>
                                        </p:tgtEl>
                                      </p:cBhvr>
                                    </p:animEffect>
                                  </p:childTnLst>
                                </p:cTn>
                              </p:par>
                              <p:par>
                                <p:cTn id="354" presetID="47" presetClass="entr" presetSubtype="0" fill="hold" grpId="0" nodeType="withEffect">
                                  <p:stCondLst>
                                    <p:cond delay="0"/>
                                  </p:stCondLst>
                                  <p:childTnLst>
                                    <p:set>
                                      <p:cBhvr>
                                        <p:cTn id="355" dur="1" fill="hold">
                                          <p:stCondLst>
                                            <p:cond delay="0"/>
                                          </p:stCondLst>
                                        </p:cTn>
                                        <p:tgtEl>
                                          <p:spTgt spid="99"/>
                                        </p:tgtEl>
                                        <p:attrNameLst>
                                          <p:attrName>style.visibility</p:attrName>
                                        </p:attrNameLst>
                                      </p:cBhvr>
                                      <p:to>
                                        <p:strVal val="visible"/>
                                      </p:to>
                                    </p:set>
                                    <p:animEffect transition="in" filter="fade">
                                      <p:cBhvr>
                                        <p:cTn id="356" dur="500"/>
                                        <p:tgtEl>
                                          <p:spTgt spid="99"/>
                                        </p:tgtEl>
                                      </p:cBhvr>
                                    </p:animEffect>
                                    <p:anim calcmode="lin" valueType="num">
                                      <p:cBhvr>
                                        <p:cTn id="357" dur="500" fill="hold"/>
                                        <p:tgtEl>
                                          <p:spTgt spid="99"/>
                                        </p:tgtEl>
                                        <p:attrNameLst>
                                          <p:attrName>ppt_x</p:attrName>
                                        </p:attrNameLst>
                                      </p:cBhvr>
                                      <p:tavLst>
                                        <p:tav tm="0">
                                          <p:val>
                                            <p:strVal val="#ppt_x"/>
                                          </p:val>
                                        </p:tav>
                                        <p:tav tm="100000">
                                          <p:val>
                                            <p:strVal val="#ppt_x"/>
                                          </p:val>
                                        </p:tav>
                                      </p:tavLst>
                                    </p:anim>
                                    <p:anim calcmode="lin" valueType="num">
                                      <p:cBhvr>
                                        <p:cTn id="358" dur="500" fill="hold"/>
                                        <p:tgtEl>
                                          <p:spTgt spid="99"/>
                                        </p:tgtEl>
                                        <p:attrNameLst>
                                          <p:attrName>ppt_y</p:attrName>
                                        </p:attrNameLst>
                                      </p:cBhvr>
                                      <p:tavLst>
                                        <p:tav tm="0">
                                          <p:val>
                                            <p:strVal val="#ppt_y-.1"/>
                                          </p:val>
                                        </p:tav>
                                        <p:tav tm="100000">
                                          <p:val>
                                            <p:strVal val="#ppt_y"/>
                                          </p:val>
                                        </p:tav>
                                      </p:tavLst>
                                    </p:anim>
                                  </p:childTnLst>
                                </p:cTn>
                              </p:par>
                              <p:par>
                                <p:cTn id="359" presetID="47" presetClass="entr" presetSubtype="0" fill="hold" grpId="0" nodeType="withEffect">
                                  <p:stCondLst>
                                    <p:cond delay="0"/>
                                  </p:stCondLst>
                                  <p:childTnLst>
                                    <p:set>
                                      <p:cBhvr>
                                        <p:cTn id="360" dur="1" fill="hold">
                                          <p:stCondLst>
                                            <p:cond delay="0"/>
                                          </p:stCondLst>
                                        </p:cTn>
                                        <p:tgtEl>
                                          <p:spTgt spid="100"/>
                                        </p:tgtEl>
                                        <p:attrNameLst>
                                          <p:attrName>style.visibility</p:attrName>
                                        </p:attrNameLst>
                                      </p:cBhvr>
                                      <p:to>
                                        <p:strVal val="visible"/>
                                      </p:to>
                                    </p:set>
                                    <p:animEffect transition="in" filter="fade">
                                      <p:cBhvr>
                                        <p:cTn id="361" dur="500"/>
                                        <p:tgtEl>
                                          <p:spTgt spid="100"/>
                                        </p:tgtEl>
                                      </p:cBhvr>
                                    </p:animEffect>
                                    <p:anim calcmode="lin" valueType="num">
                                      <p:cBhvr>
                                        <p:cTn id="362" dur="500" fill="hold"/>
                                        <p:tgtEl>
                                          <p:spTgt spid="100"/>
                                        </p:tgtEl>
                                        <p:attrNameLst>
                                          <p:attrName>ppt_x</p:attrName>
                                        </p:attrNameLst>
                                      </p:cBhvr>
                                      <p:tavLst>
                                        <p:tav tm="0">
                                          <p:val>
                                            <p:strVal val="#ppt_x"/>
                                          </p:val>
                                        </p:tav>
                                        <p:tav tm="100000">
                                          <p:val>
                                            <p:strVal val="#ppt_x"/>
                                          </p:val>
                                        </p:tav>
                                      </p:tavLst>
                                    </p:anim>
                                    <p:anim calcmode="lin" valueType="num">
                                      <p:cBhvr>
                                        <p:cTn id="363" dur="500" fill="hold"/>
                                        <p:tgtEl>
                                          <p:spTgt spid="100"/>
                                        </p:tgtEl>
                                        <p:attrNameLst>
                                          <p:attrName>ppt_y</p:attrName>
                                        </p:attrNameLst>
                                      </p:cBhvr>
                                      <p:tavLst>
                                        <p:tav tm="0">
                                          <p:val>
                                            <p:strVal val="#ppt_y-.1"/>
                                          </p:val>
                                        </p:tav>
                                        <p:tav tm="100000">
                                          <p:val>
                                            <p:strVal val="#ppt_y"/>
                                          </p:val>
                                        </p:tav>
                                      </p:tavLst>
                                    </p:anim>
                                  </p:childTnLst>
                                </p:cTn>
                              </p:par>
                            </p:childTnLst>
                          </p:cTn>
                        </p:par>
                        <p:par>
                          <p:cTn id="364" fill="hold">
                            <p:stCondLst>
                              <p:cond delay="28500"/>
                            </p:stCondLst>
                            <p:childTnLst>
                              <p:par>
                                <p:cTn id="365" presetID="22" presetClass="entr" presetSubtype="8" fill="hold" nodeType="afterEffect">
                                  <p:stCondLst>
                                    <p:cond delay="0"/>
                                  </p:stCondLst>
                                  <p:childTnLst>
                                    <p:set>
                                      <p:cBhvr>
                                        <p:cTn id="366" dur="1" fill="hold">
                                          <p:stCondLst>
                                            <p:cond delay="0"/>
                                          </p:stCondLst>
                                        </p:cTn>
                                        <p:tgtEl>
                                          <p:spTgt spid="101"/>
                                        </p:tgtEl>
                                        <p:attrNameLst>
                                          <p:attrName>style.visibility</p:attrName>
                                        </p:attrNameLst>
                                      </p:cBhvr>
                                      <p:to>
                                        <p:strVal val="visible"/>
                                      </p:to>
                                    </p:set>
                                    <p:animEffect transition="in" filter="wipe(left)">
                                      <p:cBhvr>
                                        <p:cTn id="367" dur="500"/>
                                        <p:tgtEl>
                                          <p:spTgt spid="101"/>
                                        </p:tgtEl>
                                      </p:cBhvr>
                                    </p:animEffect>
                                  </p:childTnLst>
                                </p:cTn>
                              </p:par>
                            </p:childTnLst>
                          </p:cTn>
                        </p:par>
                        <p:par>
                          <p:cTn id="368" fill="hold">
                            <p:stCondLst>
                              <p:cond delay="29000"/>
                            </p:stCondLst>
                            <p:childTnLst>
                              <p:par>
                                <p:cTn id="369" presetID="22" presetClass="entr" presetSubtype="8" fill="hold" nodeType="afterEffect">
                                  <p:stCondLst>
                                    <p:cond delay="0"/>
                                  </p:stCondLst>
                                  <p:childTnLst>
                                    <p:set>
                                      <p:cBhvr>
                                        <p:cTn id="370" dur="1" fill="hold">
                                          <p:stCondLst>
                                            <p:cond delay="0"/>
                                          </p:stCondLst>
                                        </p:cTn>
                                        <p:tgtEl>
                                          <p:spTgt spid="105"/>
                                        </p:tgtEl>
                                        <p:attrNameLst>
                                          <p:attrName>style.visibility</p:attrName>
                                        </p:attrNameLst>
                                      </p:cBhvr>
                                      <p:to>
                                        <p:strVal val="visible"/>
                                      </p:to>
                                    </p:set>
                                    <p:animEffect transition="in" filter="wipe(left)">
                                      <p:cBhvr>
                                        <p:cTn id="37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40" grpId="0" animBg="1"/>
      <p:bldP spid="8" grpId="0" animBg="1"/>
      <p:bldP spid="9" grpId="0" animBg="1"/>
      <p:bldP spid="18" grpId="0" animBg="1"/>
      <p:bldP spid="22" grpId="0" animBg="1"/>
      <p:bldP spid="25" grpId="0"/>
      <p:bldP spid="26" grpId="0"/>
      <p:bldP spid="31" grpId="0" animBg="1"/>
      <p:bldP spid="32" grpId="0" animBg="1"/>
      <p:bldP spid="33" grpId="0" animBg="1"/>
      <p:bldP spid="35" grpId="0" animBg="1"/>
      <p:bldP spid="36" grpId="0"/>
      <p:bldP spid="37" grpId="0"/>
      <p:bldP spid="39" grpId="0" animBg="1"/>
      <p:bldP spid="42" grpId="0" animBg="1"/>
      <p:bldP spid="43" grpId="0" animBg="1"/>
      <p:bldP spid="44" grpId="0" animBg="1"/>
      <p:bldP spid="45" grpId="0" animBg="1"/>
      <p:bldP spid="47" grpId="0" animBg="1"/>
      <p:bldP spid="48" grpId="0"/>
      <p:bldP spid="49" grpId="0"/>
      <p:bldP spid="55" grpId="0" animBg="1"/>
      <p:bldP spid="56" grpId="0" animBg="1"/>
      <p:bldP spid="57" grpId="0" animBg="1"/>
      <p:bldP spid="59" grpId="0" animBg="1"/>
      <p:bldP spid="60" grpId="0"/>
      <p:bldP spid="61" grpId="0"/>
      <p:bldP spid="63" grpId="0" animBg="1"/>
      <p:bldP spid="68" grpId="0" animBg="1"/>
      <p:bldP spid="69" grpId="0" animBg="1"/>
      <p:bldP spid="70" grpId="0" animBg="1"/>
      <p:bldP spid="72" grpId="0" animBg="1"/>
      <p:bldP spid="73" grpId="0"/>
      <p:bldP spid="74" grpId="0"/>
      <p:bldP spid="81" grpId="0" animBg="1"/>
      <p:bldP spid="82" grpId="0" animBg="1"/>
      <p:bldP spid="83" grpId="0" animBg="1"/>
      <p:bldP spid="85" grpId="0" animBg="1"/>
      <p:bldP spid="86" grpId="0"/>
      <p:bldP spid="87" grpId="0"/>
      <p:bldP spid="89" grpId="0" animBg="1"/>
      <p:bldP spid="93" grpId="0" animBg="1"/>
      <p:bldP spid="94" grpId="0" animBg="1"/>
      <p:bldP spid="95" grpId="0" animBg="1"/>
      <p:bldP spid="96" grpId="0" animBg="1"/>
      <p:bldP spid="98" grpId="0" animBg="1"/>
      <p:bldP spid="99" grpId="0"/>
      <p:bldP spid="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5" name="Group 624"/>
          <p:cNvGrpSpPr/>
          <p:nvPr/>
        </p:nvGrpSpPr>
        <p:grpSpPr>
          <a:xfrm>
            <a:off x="11705712" y="2780494"/>
            <a:ext cx="1051765" cy="2005570"/>
            <a:chOff x="2849689" y="2813596"/>
            <a:chExt cx="1051765" cy="2005570"/>
          </a:xfrm>
          <a:pattFill prst="horzBrick">
            <a:fgClr>
              <a:schemeClr val="bg1">
                <a:lumMod val="75000"/>
              </a:schemeClr>
            </a:fgClr>
            <a:bgClr>
              <a:schemeClr val="bg1">
                <a:lumMod val="50000"/>
              </a:schemeClr>
            </a:bgClr>
          </a:pattFill>
        </p:grpSpPr>
        <p:grpSp>
          <p:nvGrpSpPr>
            <p:cNvPr id="626" name="Group 625"/>
            <p:cNvGrpSpPr/>
            <p:nvPr/>
          </p:nvGrpSpPr>
          <p:grpSpPr>
            <a:xfrm>
              <a:off x="2849689" y="2813596"/>
              <a:ext cx="1051765" cy="2005570"/>
              <a:chOff x="2849689" y="2813596"/>
              <a:chExt cx="1051765" cy="2005570"/>
            </a:xfrm>
            <a:grpFill/>
          </p:grpSpPr>
          <p:grpSp>
            <p:nvGrpSpPr>
              <p:cNvPr id="628" name="Group 627"/>
              <p:cNvGrpSpPr/>
              <p:nvPr/>
            </p:nvGrpSpPr>
            <p:grpSpPr>
              <a:xfrm>
                <a:off x="2849689" y="2813596"/>
                <a:ext cx="1051765" cy="2005570"/>
                <a:chOff x="-2247901" y="-661987"/>
                <a:chExt cx="1165225" cy="2221922"/>
              </a:xfrm>
              <a:grpFill/>
            </p:grpSpPr>
            <p:sp>
              <p:nvSpPr>
                <p:cNvPr id="640" name="Rectangle 639"/>
                <p:cNvSpPr/>
                <p:nvPr/>
              </p:nvSpPr>
              <p:spPr>
                <a:xfrm>
                  <a:off x="-2247901" y="-661987"/>
                  <a:ext cx="1152525" cy="22219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41" name="Frame 640"/>
                <p:cNvSpPr/>
                <p:nvPr/>
              </p:nvSpPr>
              <p:spPr>
                <a:xfrm>
                  <a:off x="-2124075" y="-4151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42" name="Frame 641"/>
                <p:cNvSpPr/>
                <p:nvPr/>
              </p:nvSpPr>
              <p:spPr>
                <a:xfrm>
                  <a:off x="-1760538" y="5103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43" name="Frame 642"/>
                <p:cNvSpPr/>
                <p:nvPr/>
              </p:nvSpPr>
              <p:spPr>
                <a:xfrm>
                  <a:off x="-2124075" y="510314"/>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44" name="Frame 643"/>
                <p:cNvSpPr/>
                <p:nvPr/>
              </p:nvSpPr>
              <p:spPr>
                <a:xfrm>
                  <a:off x="-1397000" y="1155901"/>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45" name="Frame 644"/>
                <p:cNvSpPr/>
                <p:nvPr/>
              </p:nvSpPr>
              <p:spPr>
                <a:xfrm>
                  <a:off x="-2135944" y="115590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46" name="Frame 645"/>
                <p:cNvSpPr/>
                <p:nvPr/>
              </p:nvSpPr>
              <p:spPr>
                <a:xfrm>
                  <a:off x="-1397000" y="51031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47" name="Frame 646"/>
                <p:cNvSpPr/>
                <p:nvPr/>
              </p:nvSpPr>
              <p:spPr>
                <a:xfrm>
                  <a:off x="-1760538" y="-40370"/>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48" name="Frame 647"/>
                <p:cNvSpPr/>
                <p:nvPr/>
              </p:nvSpPr>
              <p:spPr>
                <a:xfrm>
                  <a:off x="-1397000" y="-415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49" name="Frame 648"/>
                <p:cNvSpPr/>
                <p:nvPr/>
              </p:nvSpPr>
              <p:spPr>
                <a:xfrm>
                  <a:off x="-2124075" y="-568448"/>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50" name="Frame 649"/>
                <p:cNvSpPr/>
                <p:nvPr/>
              </p:nvSpPr>
              <p:spPr>
                <a:xfrm>
                  <a:off x="-1760538" y="-56730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51" name="Frame 650"/>
                <p:cNvSpPr/>
                <p:nvPr/>
              </p:nvSpPr>
              <p:spPr>
                <a:xfrm>
                  <a:off x="-1397000" y="-568449"/>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52" name="Freeform 651"/>
                <p:cNvSpPr/>
                <p:nvPr/>
              </p:nvSpPr>
              <p:spPr>
                <a:xfrm rot="5400000">
                  <a:off x="-1872243" y="1245030"/>
                  <a:ext cx="402554" cy="227256"/>
                </a:xfrm>
                <a:custGeom>
                  <a:avLst/>
                  <a:gdLst>
                    <a:gd name="connsiteX0" fmla="*/ 0 w 402554"/>
                    <a:gd name="connsiteY0" fmla="*/ 227256 h 227256"/>
                    <a:gd name="connsiteX1" fmla="*/ 0 w 402554"/>
                    <a:gd name="connsiteY1" fmla="*/ 1 h 227256"/>
                    <a:gd name="connsiteX2" fmla="*/ 31837 w 402554"/>
                    <a:gd name="connsiteY2" fmla="*/ 1 h 227256"/>
                    <a:gd name="connsiteX3" fmla="*/ 31837 w 402554"/>
                    <a:gd name="connsiteY3" fmla="*/ 0 h 227256"/>
                    <a:gd name="connsiteX4" fmla="*/ 402554 w 402554"/>
                    <a:gd name="connsiteY4" fmla="*/ 0 h 227256"/>
                    <a:gd name="connsiteX5" fmla="*/ 402554 w 402554"/>
                    <a:gd name="connsiteY5" fmla="*/ 45719 h 227256"/>
                    <a:gd name="connsiteX6" fmla="*/ 45719 w 402554"/>
                    <a:gd name="connsiteY6" fmla="*/ 45719 h 227256"/>
                    <a:gd name="connsiteX7" fmla="*/ 45719 w 402554"/>
                    <a:gd name="connsiteY7" fmla="*/ 180338 h 227256"/>
                    <a:gd name="connsiteX8" fmla="*/ 400544 w 402554"/>
                    <a:gd name="connsiteY8" fmla="*/ 180338 h 227256"/>
                    <a:gd name="connsiteX9" fmla="*/ 400544 w 402554"/>
                    <a:gd name="connsiteY9" fmla="*/ 226057 h 227256"/>
                    <a:gd name="connsiteX10" fmla="*/ 45719 w 402554"/>
                    <a:gd name="connsiteY10" fmla="*/ 226057 h 227256"/>
                    <a:gd name="connsiteX11" fmla="*/ 45719 w 402554"/>
                    <a:gd name="connsiteY11" fmla="*/ 227256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54" h="227256">
                      <a:moveTo>
                        <a:pt x="0" y="227256"/>
                      </a:moveTo>
                      <a:lnTo>
                        <a:pt x="0" y="1"/>
                      </a:lnTo>
                      <a:lnTo>
                        <a:pt x="31837" y="1"/>
                      </a:lnTo>
                      <a:lnTo>
                        <a:pt x="31837" y="0"/>
                      </a:lnTo>
                      <a:lnTo>
                        <a:pt x="402554" y="0"/>
                      </a:lnTo>
                      <a:lnTo>
                        <a:pt x="402554" y="45719"/>
                      </a:lnTo>
                      <a:lnTo>
                        <a:pt x="45719" y="45719"/>
                      </a:lnTo>
                      <a:lnTo>
                        <a:pt x="45719" y="180338"/>
                      </a:lnTo>
                      <a:lnTo>
                        <a:pt x="400544" y="180338"/>
                      </a:lnTo>
                      <a:lnTo>
                        <a:pt x="400544" y="226057"/>
                      </a:lnTo>
                      <a:lnTo>
                        <a:pt x="45719" y="226057"/>
                      </a:lnTo>
                      <a:lnTo>
                        <a:pt x="45719" y="227256"/>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53" name="Rectangle 652"/>
                <p:cNvSpPr/>
                <p:nvPr/>
              </p:nvSpPr>
              <p:spPr>
                <a:xfrm>
                  <a:off x="-2235201" y="827426"/>
                  <a:ext cx="11525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629" name="Picture 628"/>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593681" y="2889828"/>
                <a:ext cx="214999" cy="350524"/>
              </a:xfrm>
              <a:prstGeom prst="rect">
                <a:avLst/>
              </a:prstGeom>
              <a:grpFill/>
            </p:spPr>
          </p:pic>
          <p:pic>
            <p:nvPicPr>
              <p:cNvPr id="630" name="Picture 629"/>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272454" y="2887146"/>
                <a:ext cx="214999" cy="350524"/>
              </a:xfrm>
              <a:prstGeom prst="rect">
                <a:avLst/>
              </a:prstGeom>
              <a:grpFill/>
            </p:spPr>
          </p:pic>
          <p:pic>
            <p:nvPicPr>
              <p:cNvPr id="631" name="Picture 630"/>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2937492" y="2884453"/>
                <a:ext cx="214999" cy="350524"/>
              </a:xfrm>
              <a:prstGeom prst="rect">
                <a:avLst/>
              </a:prstGeom>
              <a:grpFill/>
            </p:spPr>
          </p:pic>
          <p:pic>
            <p:nvPicPr>
              <p:cNvPr id="632" name="Picture 631"/>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593285" y="3360684"/>
                <a:ext cx="214999" cy="350524"/>
              </a:xfrm>
              <a:prstGeom prst="rect">
                <a:avLst/>
              </a:prstGeom>
              <a:grpFill/>
            </p:spPr>
          </p:pic>
          <p:pic>
            <p:nvPicPr>
              <p:cNvPr id="633" name="Picture 632"/>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272058" y="3358002"/>
                <a:ext cx="214999" cy="350524"/>
              </a:xfrm>
              <a:prstGeom prst="rect">
                <a:avLst/>
              </a:prstGeom>
              <a:grpFill/>
            </p:spPr>
          </p:pic>
          <p:pic>
            <p:nvPicPr>
              <p:cNvPr id="634" name="Picture 633"/>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2937096" y="3355309"/>
                <a:ext cx="214999" cy="350524"/>
              </a:xfrm>
              <a:prstGeom prst="rect">
                <a:avLst/>
              </a:prstGeom>
              <a:grpFill/>
            </p:spPr>
          </p:pic>
          <p:pic>
            <p:nvPicPr>
              <p:cNvPr id="635" name="Picture 634"/>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589603" y="3836065"/>
                <a:ext cx="214999" cy="350524"/>
              </a:xfrm>
              <a:prstGeom prst="rect">
                <a:avLst/>
              </a:prstGeom>
              <a:grpFill/>
            </p:spPr>
          </p:pic>
          <p:pic>
            <p:nvPicPr>
              <p:cNvPr id="636" name="Picture 635"/>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268376" y="3833383"/>
                <a:ext cx="214999" cy="350524"/>
              </a:xfrm>
              <a:prstGeom prst="rect">
                <a:avLst/>
              </a:prstGeom>
              <a:grpFill/>
            </p:spPr>
          </p:pic>
          <p:pic>
            <p:nvPicPr>
              <p:cNvPr id="637" name="Picture 636"/>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2933414" y="3830690"/>
                <a:ext cx="214999" cy="350524"/>
              </a:xfrm>
              <a:prstGeom prst="rect">
                <a:avLst/>
              </a:prstGeom>
              <a:grpFill/>
            </p:spPr>
          </p:pic>
          <p:pic>
            <p:nvPicPr>
              <p:cNvPr id="638" name="Picture 637"/>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596535" y="4441804"/>
                <a:ext cx="214999" cy="350524"/>
              </a:xfrm>
              <a:prstGeom prst="rect">
                <a:avLst/>
              </a:prstGeom>
              <a:grpFill/>
            </p:spPr>
          </p:pic>
          <p:pic>
            <p:nvPicPr>
              <p:cNvPr id="639" name="Picture 638"/>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2940346" y="4436429"/>
                <a:ext cx="214999" cy="350524"/>
              </a:xfrm>
              <a:prstGeom prst="rect">
                <a:avLst/>
              </a:prstGeom>
              <a:grpFill/>
            </p:spPr>
          </p:pic>
        </p:grpSp>
        <p:pic>
          <p:nvPicPr>
            <p:cNvPr id="627" name="Picture 626"/>
            <p:cNvPicPr>
              <a:picLocks noChangeAspect="1"/>
            </p:cNvPicPr>
            <p:nvPr/>
          </p:nvPicPr>
          <p:blipFill rotWithShape="1">
            <a:blip r:embed="rId4" cstate="print">
              <a:extLst>
                <a:ext uri="{28A0092B-C50C-407E-A947-70E740481C1C}">
                  <a14:useLocalDpi xmlns:a14="http://schemas.microsoft.com/office/drawing/2010/main" val="0"/>
                </a:ext>
              </a:extLst>
            </a:blip>
            <a:srcRect l="53336" t="76795" r="28271" b="3128"/>
            <a:stretch/>
          </p:blipFill>
          <p:spPr>
            <a:xfrm>
              <a:off x="3239838" y="4406960"/>
              <a:ext cx="240022" cy="392486"/>
            </a:xfrm>
            <a:prstGeom prst="rect">
              <a:avLst/>
            </a:prstGeom>
            <a:grpFill/>
          </p:spPr>
        </p:pic>
      </p:grpSp>
      <p:grpSp>
        <p:nvGrpSpPr>
          <p:cNvPr id="1037" name="Group 1036"/>
          <p:cNvGrpSpPr/>
          <p:nvPr/>
        </p:nvGrpSpPr>
        <p:grpSpPr>
          <a:xfrm>
            <a:off x="-17813" y="3026742"/>
            <a:ext cx="919821" cy="1786566"/>
            <a:chOff x="-17813" y="3026742"/>
            <a:chExt cx="919821" cy="1786566"/>
          </a:xfrm>
        </p:grpSpPr>
        <p:grpSp>
          <p:nvGrpSpPr>
            <p:cNvPr id="591" name="Group 590"/>
            <p:cNvGrpSpPr/>
            <p:nvPr/>
          </p:nvGrpSpPr>
          <p:grpSpPr>
            <a:xfrm>
              <a:off x="-17813" y="3026742"/>
              <a:ext cx="919821" cy="1773299"/>
              <a:chOff x="9027104" y="2329441"/>
              <a:chExt cx="919821" cy="1773299"/>
            </a:xfrm>
          </p:grpSpPr>
          <p:grpSp>
            <p:nvGrpSpPr>
              <p:cNvPr id="592" name="Group 591"/>
              <p:cNvGrpSpPr/>
              <p:nvPr/>
            </p:nvGrpSpPr>
            <p:grpSpPr>
              <a:xfrm>
                <a:off x="9027104" y="2329441"/>
                <a:ext cx="919821" cy="1773299"/>
                <a:chOff x="-2247901" y="-661987"/>
                <a:chExt cx="1152525" cy="2221922"/>
              </a:xfrm>
            </p:grpSpPr>
            <p:sp>
              <p:nvSpPr>
                <p:cNvPr id="603" name="Rectangle 602"/>
                <p:cNvSpPr/>
                <p:nvPr/>
              </p:nvSpPr>
              <p:spPr>
                <a:xfrm>
                  <a:off x="-2247901" y="-661987"/>
                  <a:ext cx="1152525" cy="2221922"/>
                </a:xfrm>
                <a:prstGeom prst="rect">
                  <a:avLst/>
                </a:prstGeom>
                <a:pattFill prst="horzBrick">
                  <a:fgClr>
                    <a:schemeClr val="bg2">
                      <a:lumMod val="50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04" name="Frame 603"/>
                <p:cNvSpPr/>
                <p:nvPr/>
              </p:nvSpPr>
              <p:spPr>
                <a:xfrm>
                  <a:off x="-2124075" y="-41512"/>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05" name="Frame 604"/>
                <p:cNvSpPr/>
                <p:nvPr/>
              </p:nvSpPr>
              <p:spPr>
                <a:xfrm>
                  <a:off x="-1760538" y="510313"/>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06" name="Frame 605"/>
                <p:cNvSpPr/>
                <p:nvPr/>
              </p:nvSpPr>
              <p:spPr>
                <a:xfrm>
                  <a:off x="-2124075" y="510314"/>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07" name="Frame 606"/>
                <p:cNvSpPr/>
                <p:nvPr/>
              </p:nvSpPr>
              <p:spPr>
                <a:xfrm>
                  <a:off x="-1397000" y="1155901"/>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08" name="Frame 607"/>
                <p:cNvSpPr/>
                <p:nvPr/>
              </p:nvSpPr>
              <p:spPr>
                <a:xfrm>
                  <a:off x="-2135944" y="1155902"/>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09" name="Frame 608"/>
                <p:cNvSpPr/>
                <p:nvPr/>
              </p:nvSpPr>
              <p:spPr>
                <a:xfrm>
                  <a:off x="-1397000" y="510316"/>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10" name="Frame 609"/>
                <p:cNvSpPr/>
                <p:nvPr/>
              </p:nvSpPr>
              <p:spPr>
                <a:xfrm>
                  <a:off x="-1760538" y="-40370"/>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11" name="Frame 610"/>
                <p:cNvSpPr/>
                <p:nvPr/>
              </p:nvSpPr>
              <p:spPr>
                <a:xfrm>
                  <a:off x="-1397000" y="-41513"/>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12" name="Frame 611"/>
                <p:cNvSpPr/>
                <p:nvPr/>
              </p:nvSpPr>
              <p:spPr>
                <a:xfrm>
                  <a:off x="-2124075" y="-568448"/>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13" name="Frame 612"/>
                <p:cNvSpPr/>
                <p:nvPr/>
              </p:nvSpPr>
              <p:spPr>
                <a:xfrm>
                  <a:off x="-1760538" y="-567306"/>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14" name="Frame 613"/>
                <p:cNvSpPr/>
                <p:nvPr/>
              </p:nvSpPr>
              <p:spPr>
                <a:xfrm>
                  <a:off x="-1397000" y="-568449"/>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15" name="Freeform 614"/>
                <p:cNvSpPr/>
                <p:nvPr/>
              </p:nvSpPr>
              <p:spPr>
                <a:xfrm rot="5400000">
                  <a:off x="-1872243" y="1245030"/>
                  <a:ext cx="402554" cy="227256"/>
                </a:xfrm>
                <a:custGeom>
                  <a:avLst/>
                  <a:gdLst>
                    <a:gd name="connsiteX0" fmla="*/ 0 w 402554"/>
                    <a:gd name="connsiteY0" fmla="*/ 227256 h 227256"/>
                    <a:gd name="connsiteX1" fmla="*/ 0 w 402554"/>
                    <a:gd name="connsiteY1" fmla="*/ 1 h 227256"/>
                    <a:gd name="connsiteX2" fmla="*/ 31837 w 402554"/>
                    <a:gd name="connsiteY2" fmla="*/ 1 h 227256"/>
                    <a:gd name="connsiteX3" fmla="*/ 31837 w 402554"/>
                    <a:gd name="connsiteY3" fmla="*/ 0 h 227256"/>
                    <a:gd name="connsiteX4" fmla="*/ 402554 w 402554"/>
                    <a:gd name="connsiteY4" fmla="*/ 0 h 227256"/>
                    <a:gd name="connsiteX5" fmla="*/ 402554 w 402554"/>
                    <a:gd name="connsiteY5" fmla="*/ 45719 h 227256"/>
                    <a:gd name="connsiteX6" fmla="*/ 45719 w 402554"/>
                    <a:gd name="connsiteY6" fmla="*/ 45719 h 227256"/>
                    <a:gd name="connsiteX7" fmla="*/ 45719 w 402554"/>
                    <a:gd name="connsiteY7" fmla="*/ 180338 h 227256"/>
                    <a:gd name="connsiteX8" fmla="*/ 400544 w 402554"/>
                    <a:gd name="connsiteY8" fmla="*/ 180338 h 227256"/>
                    <a:gd name="connsiteX9" fmla="*/ 400544 w 402554"/>
                    <a:gd name="connsiteY9" fmla="*/ 226057 h 227256"/>
                    <a:gd name="connsiteX10" fmla="*/ 45719 w 402554"/>
                    <a:gd name="connsiteY10" fmla="*/ 226057 h 227256"/>
                    <a:gd name="connsiteX11" fmla="*/ 45719 w 402554"/>
                    <a:gd name="connsiteY11" fmla="*/ 227256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54" h="227256">
                      <a:moveTo>
                        <a:pt x="0" y="227256"/>
                      </a:moveTo>
                      <a:lnTo>
                        <a:pt x="0" y="1"/>
                      </a:lnTo>
                      <a:lnTo>
                        <a:pt x="31837" y="1"/>
                      </a:lnTo>
                      <a:lnTo>
                        <a:pt x="31837" y="0"/>
                      </a:lnTo>
                      <a:lnTo>
                        <a:pt x="402554" y="0"/>
                      </a:lnTo>
                      <a:lnTo>
                        <a:pt x="402554" y="45719"/>
                      </a:lnTo>
                      <a:lnTo>
                        <a:pt x="45719" y="45719"/>
                      </a:lnTo>
                      <a:lnTo>
                        <a:pt x="45719" y="180338"/>
                      </a:lnTo>
                      <a:lnTo>
                        <a:pt x="400544" y="180338"/>
                      </a:lnTo>
                      <a:lnTo>
                        <a:pt x="400544" y="226057"/>
                      </a:lnTo>
                      <a:lnTo>
                        <a:pt x="45719" y="226057"/>
                      </a:lnTo>
                      <a:lnTo>
                        <a:pt x="45719" y="22725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593" name="Picture 592"/>
              <p:cNvPicPr>
                <a:picLocks noChangeAspect="1"/>
              </p:cNvPicPr>
              <p:nvPr/>
            </p:nvPicPr>
            <p:blipFill rotWithShape="1">
              <a:blip r:embed="rId5" cstate="print">
                <a:extLst>
                  <a:ext uri="{28A0092B-C50C-407E-A947-70E740481C1C}">
                    <a14:useLocalDpi xmlns:a14="http://schemas.microsoft.com/office/drawing/2010/main" val="0"/>
                  </a:ext>
                </a:extLst>
              </a:blip>
              <a:srcRect l="32230" t="77351" r="54870" b="6671"/>
              <a:stretch/>
            </p:blipFill>
            <p:spPr>
              <a:xfrm>
                <a:off x="9119846" y="2365964"/>
                <a:ext cx="179656" cy="321637"/>
              </a:xfrm>
              <a:prstGeom prst="rect">
                <a:avLst/>
              </a:prstGeom>
            </p:spPr>
          </p:pic>
          <p:pic>
            <p:nvPicPr>
              <p:cNvPr id="594" name="Picture 593"/>
              <p:cNvPicPr>
                <a:picLocks noChangeAspect="1"/>
              </p:cNvPicPr>
              <p:nvPr/>
            </p:nvPicPr>
            <p:blipFill rotWithShape="1">
              <a:blip r:embed="rId6" cstate="print">
                <a:extLst>
                  <a:ext uri="{28A0092B-C50C-407E-A947-70E740481C1C}">
                    <a14:useLocalDpi xmlns:a14="http://schemas.microsoft.com/office/drawing/2010/main" val="0"/>
                  </a:ext>
                </a:extLst>
              </a:blip>
              <a:srcRect l="32230" t="77351" r="54870" b="6671"/>
              <a:stretch/>
            </p:blipFill>
            <p:spPr>
              <a:xfrm>
                <a:off x="9406614" y="2369120"/>
                <a:ext cx="183024" cy="321637"/>
              </a:xfrm>
              <a:prstGeom prst="rect">
                <a:avLst/>
              </a:prstGeom>
            </p:spPr>
          </p:pic>
          <p:pic>
            <p:nvPicPr>
              <p:cNvPr id="595" name="Picture 594"/>
              <p:cNvPicPr>
                <a:picLocks noChangeAspect="1"/>
              </p:cNvPicPr>
              <p:nvPr/>
            </p:nvPicPr>
            <p:blipFill rotWithShape="1">
              <a:blip r:embed="rId7" cstate="print">
                <a:extLst>
                  <a:ext uri="{28A0092B-C50C-407E-A947-70E740481C1C}">
                    <a14:useLocalDpi xmlns:a14="http://schemas.microsoft.com/office/drawing/2010/main" val="0"/>
                  </a:ext>
                </a:extLst>
              </a:blip>
              <a:srcRect l="32230" t="77351" r="54870" b="6671"/>
              <a:stretch/>
            </p:blipFill>
            <p:spPr>
              <a:xfrm>
                <a:off x="9694055" y="2371990"/>
                <a:ext cx="188239" cy="321637"/>
              </a:xfrm>
              <a:prstGeom prst="rect">
                <a:avLst/>
              </a:prstGeom>
            </p:spPr>
          </p:pic>
          <p:pic>
            <p:nvPicPr>
              <p:cNvPr id="596" name="Picture 595"/>
              <p:cNvPicPr>
                <a:picLocks noChangeAspect="1"/>
              </p:cNvPicPr>
              <p:nvPr/>
            </p:nvPicPr>
            <p:blipFill rotWithShape="1">
              <a:blip r:embed="rId5" cstate="print">
                <a:extLst>
                  <a:ext uri="{28A0092B-C50C-407E-A947-70E740481C1C}">
                    <a14:useLocalDpi xmlns:a14="http://schemas.microsoft.com/office/drawing/2010/main" val="0"/>
                  </a:ext>
                </a:extLst>
              </a:blip>
              <a:srcRect l="32230" t="77351" r="54870" b="6671"/>
              <a:stretch/>
            </p:blipFill>
            <p:spPr>
              <a:xfrm>
                <a:off x="9117236" y="2789401"/>
                <a:ext cx="179656" cy="321637"/>
              </a:xfrm>
              <a:prstGeom prst="rect">
                <a:avLst/>
              </a:prstGeom>
            </p:spPr>
          </p:pic>
          <p:pic>
            <p:nvPicPr>
              <p:cNvPr id="597" name="Picture 596"/>
              <p:cNvPicPr>
                <a:picLocks noChangeAspect="1"/>
              </p:cNvPicPr>
              <p:nvPr/>
            </p:nvPicPr>
            <p:blipFill rotWithShape="1">
              <a:blip r:embed="rId6" cstate="print">
                <a:extLst>
                  <a:ext uri="{28A0092B-C50C-407E-A947-70E740481C1C}">
                    <a14:useLocalDpi xmlns:a14="http://schemas.microsoft.com/office/drawing/2010/main" val="0"/>
                  </a:ext>
                </a:extLst>
              </a:blip>
              <a:srcRect l="32230" t="77351" r="54870" b="6671"/>
              <a:stretch/>
            </p:blipFill>
            <p:spPr>
              <a:xfrm>
                <a:off x="9404004" y="2792557"/>
                <a:ext cx="183024" cy="321637"/>
              </a:xfrm>
              <a:prstGeom prst="rect">
                <a:avLst/>
              </a:prstGeom>
            </p:spPr>
          </p:pic>
          <p:pic>
            <p:nvPicPr>
              <p:cNvPr id="598" name="Picture 597"/>
              <p:cNvPicPr>
                <a:picLocks noChangeAspect="1"/>
              </p:cNvPicPr>
              <p:nvPr/>
            </p:nvPicPr>
            <p:blipFill rotWithShape="1">
              <a:blip r:embed="rId7" cstate="print">
                <a:extLst>
                  <a:ext uri="{28A0092B-C50C-407E-A947-70E740481C1C}">
                    <a14:useLocalDpi xmlns:a14="http://schemas.microsoft.com/office/drawing/2010/main" val="0"/>
                  </a:ext>
                </a:extLst>
              </a:blip>
              <a:srcRect l="32230" t="77351" r="54870" b="6671"/>
              <a:stretch/>
            </p:blipFill>
            <p:spPr>
              <a:xfrm>
                <a:off x="9691445" y="2795427"/>
                <a:ext cx="188239" cy="321637"/>
              </a:xfrm>
              <a:prstGeom prst="rect">
                <a:avLst/>
              </a:prstGeom>
            </p:spPr>
          </p:pic>
          <p:pic>
            <p:nvPicPr>
              <p:cNvPr id="599" name="Picture 598"/>
              <p:cNvPicPr>
                <a:picLocks noChangeAspect="1"/>
              </p:cNvPicPr>
              <p:nvPr/>
            </p:nvPicPr>
            <p:blipFill rotWithShape="1">
              <a:blip r:embed="rId5" cstate="print">
                <a:extLst>
                  <a:ext uri="{28A0092B-C50C-407E-A947-70E740481C1C}">
                    <a14:useLocalDpi xmlns:a14="http://schemas.microsoft.com/office/drawing/2010/main" val="0"/>
                  </a:ext>
                </a:extLst>
              </a:blip>
              <a:srcRect l="32230" t="77351" r="54870" b="6671"/>
              <a:stretch/>
            </p:blipFill>
            <p:spPr>
              <a:xfrm>
                <a:off x="9113806" y="3224892"/>
                <a:ext cx="179656" cy="321637"/>
              </a:xfrm>
              <a:prstGeom prst="rect">
                <a:avLst/>
              </a:prstGeom>
            </p:spPr>
          </p:pic>
          <p:pic>
            <p:nvPicPr>
              <p:cNvPr id="600" name="Picture 599"/>
              <p:cNvPicPr>
                <a:picLocks noChangeAspect="1"/>
              </p:cNvPicPr>
              <p:nvPr/>
            </p:nvPicPr>
            <p:blipFill rotWithShape="1">
              <a:blip r:embed="rId6" cstate="print">
                <a:extLst>
                  <a:ext uri="{28A0092B-C50C-407E-A947-70E740481C1C}">
                    <a14:useLocalDpi xmlns:a14="http://schemas.microsoft.com/office/drawing/2010/main" val="0"/>
                  </a:ext>
                </a:extLst>
              </a:blip>
              <a:srcRect l="32230" t="77351" r="54870" b="6671"/>
              <a:stretch/>
            </p:blipFill>
            <p:spPr>
              <a:xfrm>
                <a:off x="9403079" y="3224394"/>
                <a:ext cx="183024" cy="321637"/>
              </a:xfrm>
              <a:prstGeom prst="rect">
                <a:avLst/>
              </a:prstGeom>
            </p:spPr>
          </p:pic>
          <p:pic>
            <p:nvPicPr>
              <p:cNvPr id="601" name="Picture 600"/>
              <p:cNvPicPr>
                <a:picLocks noChangeAspect="1"/>
              </p:cNvPicPr>
              <p:nvPr/>
            </p:nvPicPr>
            <p:blipFill rotWithShape="1">
              <a:blip r:embed="rId7" cstate="print">
                <a:extLst>
                  <a:ext uri="{28A0092B-C50C-407E-A947-70E740481C1C}">
                    <a14:useLocalDpi xmlns:a14="http://schemas.microsoft.com/office/drawing/2010/main" val="0"/>
                  </a:ext>
                </a:extLst>
              </a:blip>
              <a:srcRect l="32230" t="77351" r="54870" b="6671"/>
              <a:stretch/>
            </p:blipFill>
            <p:spPr>
              <a:xfrm>
                <a:off x="9695453" y="3223025"/>
                <a:ext cx="188239" cy="321637"/>
              </a:xfrm>
              <a:prstGeom prst="rect">
                <a:avLst/>
              </a:prstGeom>
            </p:spPr>
          </p:pic>
          <p:pic>
            <p:nvPicPr>
              <p:cNvPr id="602" name="Picture 601"/>
              <p:cNvPicPr>
                <a:picLocks noChangeAspect="1"/>
              </p:cNvPicPr>
              <p:nvPr/>
            </p:nvPicPr>
            <p:blipFill rotWithShape="1">
              <a:blip r:embed="rId5" cstate="print">
                <a:extLst>
                  <a:ext uri="{28A0092B-C50C-407E-A947-70E740481C1C}">
                    <a14:useLocalDpi xmlns:a14="http://schemas.microsoft.com/office/drawing/2010/main" val="0"/>
                  </a:ext>
                </a:extLst>
              </a:blip>
              <a:srcRect l="32230" t="77351" r="54870" b="6671"/>
              <a:stretch/>
            </p:blipFill>
            <p:spPr>
              <a:xfrm>
                <a:off x="9107645" y="3769044"/>
                <a:ext cx="179656" cy="321637"/>
              </a:xfrm>
              <a:prstGeom prst="rect">
                <a:avLst/>
              </a:prstGeom>
            </p:spPr>
          </p:pic>
        </p:grpSp>
        <p:pic>
          <p:nvPicPr>
            <p:cNvPr id="617" name="Picture 616"/>
            <p:cNvPicPr>
              <a:picLocks noChangeAspect="1"/>
            </p:cNvPicPr>
            <p:nvPr/>
          </p:nvPicPr>
          <p:blipFill rotWithShape="1">
            <a:blip r:embed="rId5" cstate="print">
              <a:extLst>
                <a:ext uri="{28A0092B-C50C-407E-A947-70E740481C1C}">
                  <a14:useLocalDpi xmlns:a14="http://schemas.microsoft.com/office/drawing/2010/main" val="0"/>
                </a:ext>
              </a:extLst>
            </a:blip>
            <a:srcRect l="32230" t="77351" r="54870" b="6671"/>
            <a:stretch/>
          </p:blipFill>
          <p:spPr>
            <a:xfrm>
              <a:off x="654087" y="4464427"/>
              <a:ext cx="179656" cy="321637"/>
            </a:xfrm>
            <a:prstGeom prst="rect">
              <a:avLst/>
            </a:prstGeom>
          </p:spPr>
        </p:pic>
        <p:pic>
          <p:nvPicPr>
            <p:cNvPr id="620" name="Picture 619"/>
            <p:cNvPicPr>
              <a:picLocks noChangeAspect="1"/>
            </p:cNvPicPr>
            <p:nvPr/>
          </p:nvPicPr>
          <p:blipFill rotWithShape="1">
            <a:blip r:embed="rId4" cstate="print">
              <a:extLst>
                <a:ext uri="{28A0092B-C50C-407E-A947-70E740481C1C}">
                  <a14:useLocalDpi xmlns:a14="http://schemas.microsoft.com/office/drawing/2010/main" val="0"/>
                </a:ext>
              </a:extLst>
            </a:blip>
            <a:srcRect l="53336" t="76795" r="28271" b="3128"/>
            <a:stretch/>
          </p:blipFill>
          <p:spPr>
            <a:xfrm>
              <a:off x="328821" y="4420822"/>
              <a:ext cx="240022" cy="392486"/>
            </a:xfrm>
            <a:prstGeom prst="rect">
              <a:avLst/>
            </a:prstGeom>
          </p:spPr>
        </p:pic>
      </p:grpSp>
      <p:grpSp>
        <p:nvGrpSpPr>
          <p:cNvPr id="1035" name="Group 1034"/>
          <p:cNvGrpSpPr/>
          <p:nvPr/>
        </p:nvGrpSpPr>
        <p:grpSpPr>
          <a:xfrm>
            <a:off x="892862" y="3026743"/>
            <a:ext cx="929957" cy="1782167"/>
            <a:chOff x="892862" y="3026743"/>
            <a:chExt cx="929957" cy="1782167"/>
          </a:xfrm>
          <a:pattFill prst="horzBrick">
            <a:fgClr>
              <a:schemeClr val="bg2">
                <a:lumMod val="50000"/>
              </a:schemeClr>
            </a:fgClr>
            <a:bgClr>
              <a:schemeClr val="bg2">
                <a:lumMod val="10000"/>
              </a:schemeClr>
            </a:bgClr>
          </a:pattFill>
        </p:grpSpPr>
        <p:grpSp>
          <p:nvGrpSpPr>
            <p:cNvPr id="565" name="Group 564"/>
            <p:cNvGrpSpPr/>
            <p:nvPr/>
          </p:nvGrpSpPr>
          <p:grpSpPr>
            <a:xfrm>
              <a:off x="892862" y="3026743"/>
              <a:ext cx="929957" cy="1773299"/>
              <a:chOff x="9951458" y="3051674"/>
              <a:chExt cx="929957" cy="1773299"/>
            </a:xfrm>
            <a:grpFill/>
          </p:grpSpPr>
          <p:grpSp>
            <p:nvGrpSpPr>
              <p:cNvPr id="566" name="Group 565"/>
              <p:cNvGrpSpPr/>
              <p:nvPr/>
            </p:nvGrpSpPr>
            <p:grpSpPr>
              <a:xfrm>
                <a:off x="9951458" y="3051674"/>
                <a:ext cx="929957" cy="1773299"/>
                <a:chOff x="-2247901" y="-661987"/>
                <a:chExt cx="1165225" cy="2221922"/>
              </a:xfrm>
              <a:grpFill/>
            </p:grpSpPr>
            <p:sp>
              <p:nvSpPr>
                <p:cNvPr id="577" name="Rectangle 576"/>
                <p:cNvSpPr/>
                <p:nvPr/>
              </p:nvSpPr>
              <p:spPr>
                <a:xfrm>
                  <a:off x="-2247901" y="-661987"/>
                  <a:ext cx="1152525" cy="22219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78" name="Frame 577"/>
                <p:cNvSpPr/>
                <p:nvPr/>
              </p:nvSpPr>
              <p:spPr>
                <a:xfrm>
                  <a:off x="-2124075" y="-4151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79" name="Frame 578"/>
                <p:cNvSpPr/>
                <p:nvPr/>
              </p:nvSpPr>
              <p:spPr>
                <a:xfrm>
                  <a:off x="-1760538" y="5103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80" name="Frame 579"/>
                <p:cNvSpPr/>
                <p:nvPr/>
              </p:nvSpPr>
              <p:spPr>
                <a:xfrm>
                  <a:off x="-2124075" y="510314"/>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81" name="Frame 580"/>
                <p:cNvSpPr/>
                <p:nvPr/>
              </p:nvSpPr>
              <p:spPr>
                <a:xfrm>
                  <a:off x="-1397000" y="1155901"/>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82" name="Frame 581"/>
                <p:cNvSpPr/>
                <p:nvPr/>
              </p:nvSpPr>
              <p:spPr>
                <a:xfrm>
                  <a:off x="-2135944" y="115590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83" name="Frame 582"/>
                <p:cNvSpPr/>
                <p:nvPr/>
              </p:nvSpPr>
              <p:spPr>
                <a:xfrm>
                  <a:off x="-1397000" y="51031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84" name="Frame 583"/>
                <p:cNvSpPr/>
                <p:nvPr/>
              </p:nvSpPr>
              <p:spPr>
                <a:xfrm>
                  <a:off x="-1760538" y="-40370"/>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85" name="Frame 584"/>
                <p:cNvSpPr/>
                <p:nvPr/>
              </p:nvSpPr>
              <p:spPr>
                <a:xfrm>
                  <a:off x="-1397000" y="-415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86" name="Frame 585"/>
                <p:cNvSpPr/>
                <p:nvPr/>
              </p:nvSpPr>
              <p:spPr>
                <a:xfrm>
                  <a:off x="-2124075" y="-568448"/>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87" name="Frame 586"/>
                <p:cNvSpPr/>
                <p:nvPr/>
              </p:nvSpPr>
              <p:spPr>
                <a:xfrm>
                  <a:off x="-1760538" y="-56730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88" name="Frame 587"/>
                <p:cNvSpPr/>
                <p:nvPr/>
              </p:nvSpPr>
              <p:spPr>
                <a:xfrm>
                  <a:off x="-1397000" y="-568449"/>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89" name="Freeform 588"/>
                <p:cNvSpPr/>
                <p:nvPr/>
              </p:nvSpPr>
              <p:spPr>
                <a:xfrm rot="5400000">
                  <a:off x="-1872243" y="1245030"/>
                  <a:ext cx="402554" cy="227256"/>
                </a:xfrm>
                <a:custGeom>
                  <a:avLst/>
                  <a:gdLst>
                    <a:gd name="connsiteX0" fmla="*/ 0 w 402554"/>
                    <a:gd name="connsiteY0" fmla="*/ 227256 h 227256"/>
                    <a:gd name="connsiteX1" fmla="*/ 0 w 402554"/>
                    <a:gd name="connsiteY1" fmla="*/ 1 h 227256"/>
                    <a:gd name="connsiteX2" fmla="*/ 31837 w 402554"/>
                    <a:gd name="connsiteY2" fmla="*/ 1 h 227256"/>
                    <a:gd name="connsiteX3" fmla="*/ 31837 w 402554"/>
                    <a:gd name="connsiteY3" fmla="*/ 0 h 227256"/>
                    <a:gd name="connsiteX4" fmla="*/ 402554 w 402554"/>
                    <a:gd name="connsiteY4" fmla="*/ 0 h 227256"/>
                    <a:gd name="connsiteX5" fmla="*/ 402554 w 402554"/>
                    <a:gd name="connsiteY5" fmla="*/ 45719 h 227256"/>
                    <a:gd name="connsiteX6" fmla="*/ 45719 w 402554"/>
                    <a:gd name="connsiteY6" fmla="*/ 45719 h 227256"/>
                    <a:gd name="connsiteX7" fmla="*/ 45719 w 402554"/>
                    <a:gd name="connsiteY7" fmla="*/ 180338 h 227256"/>
                    <a:gd name="connsiteX8" fmla="*/ 400544 w 402554"/>
                    <a:gd name="connsiteY8" fmla="*/ 180338 h 227256"/>
                    <a:gd name="connsiteX9" fmla="*/ 400544 w 402554"/>
                    <a:gd name="connsiteY9" fmla="*/ 226057 h 227256"/>
                    <a:gd name="connsiteX10" fmla="*/ 45719 w 402554"/>
                    <a:gd name="connsiteY10" fmla="*/ 226057 h 227256"/>
                    <a:gd name="connsiteX11" fmla="*/ 45719 w 402554"/>
                    <a:gd name="connsiteY11" fmla="*/ 227256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54" h="227256">
                      <a:moveTo>
                        <a:pt x="0" y="227256"/>
                      </a:moveTo>
                      <a:lnTo>
                        <a:pt x="0" y="1"/>
                      </a:lnTo>
                      <a:lnTo>
                        <a:pt x="31837" y="1"/>
                      </a:lnTo>
                      <a:lnTo>
                        <a:pt x="31837" y="0"/>
                      </a:lnTo>
                      <a:lnTo>
                        <a:pt x="402554" y="0"/>
                      </a:lnTo>
                      <a:lnTo>
                        <a:pt x="402554" y="45719"/>
                      </a:lnTo>
                      <a:lnTo>
                        <a:pt x="45719" y="45719"/>
                      </a:lnTo>
                      <a:lnTo>
                        <a:pt x="45719" y="180338"/>
                      </a:lnTo>
                      <a:lnTo>
                        <a:pt x="400544" y="180338"/>
                      </a:lnTo>
                      <a:lnTo>
                        <a:pt x="400544" y="226057"/>
                      </a:lnTo>
                      <a:lnTo>
                        <a:pt x="45719" y="226057"/>
                      </a:lnTo>
                      <a:lnTo>
                        <a:pt x="45719" y="227256"/>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0" name="Rectangle 589"/>
                <p:cNvSpPr/>
                <p:nvPr/>
              </p:nvSpPr>
              <p:spPr>
                <a:xfrm>
                  <a:off x="-2235201" y="827426"/>
                  <a:ext cx="11525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567" name="Picture 566"/>
              <p:cNvPicPr>
                <a:picLocks noChangeAspect="1"/>
              </p:cNvPicPr>
              <p:nvPr/>
            </p:nvPicPr>
            <p:blipFill rotWithShape="1">
              <a:blip r:embed="rId8" cstate="print">
                <a:extLst>
                  <a:ext uri="{28A0092B-C50C-407E-A947-70E740481C1C}">
                    <a14:useLocalDpi xmlns:a14="http://schemas.microsoft.com/office/drawing/2010/main" val="0"/>
                  </a:ext>
                </a:extLst>
              </a:blip>
              <a:srcRect l="32230" t="77351" r="54870" b="6671"/>
              <a:stretch/>
            </p:blipFill>
            <p:spPr>
              <a:xfrm>
                <a:off x="10039723" y="3091666"/>
                <a:ext cx="184530" cy="321637"/>
              </a:xfrm>
              <a:prstGeom prst="rect">
                <a:avLst/>
              </a:prstGeom>
              <a:grpFill/>
            </p:spPr>
          </p:pic>
          <p:pic>
            <p:nvPicPr>
              <p:cNvPr id="568" name="Picture 567"/>
              <p:cNvPicPr>
                <a:picLocks noChangeAspect="1"/>
              </p:cNvPicPr>
              <p:nvPr/>
            </p:nvPicPr>
            <p:blipFill rotWithShape="1">
              <a:blip r:embed="rId7" cstate="print">
                <a:extLst>
                  <a:ext uri="{28A0092B-C50C-407E-A947-70E740481C1C}">
                    <a14:useLocalDpi xmlns:a14="http://schemas.microsoft.com/office/drawing/2010/main" val="0"/>
                  </a:ext>
                </a:extLst>
              </a:blip>
              <a:srcRect l="32230" t="77351" r="54870" b="6671"/>
              <a:stretch/>
            </p:blipFill>
            <p:spPr>
              <a:xfrm>
                <a:off x="10329856" y="3087733"/>
                <a:ext cx="188385" cy="321637"/>
              </a:xfrm>
              <a:prstGeom prst="rect">
                <a:avLst/>
              </a:prstGeom>
              <a:grpFill/>
            </p:spPr>
          </p:pic>
          <p:pic>
            <p:nvPicPr>
              <p:cNvPr id="569" name="Picture 568"/>
              <p:cNvPicPr>
                <a:picLocks noChangeAspect="1"/>
              </p:cNvPicPr>
              <p:nvPr/>
            </p:nvPicPr>
            <p:blipFill rotWithShape="1">
              <a:blip r:embed="rId7" cstate="print">
                <a:extLst>
                  <a:ext uri="{28A0092B-C50C-407E-A947-70E740481C1C}">
                    <a14:useLocalDpi xmlns:a14="http://schemas.microsoft.com/office/drawing/2010/main" val="0"/>
                  </a:ext>
                </a:extLst>
              </a:blip>
              <a:srcRect l="32230" t="77351" r="54870" b="6671"/>
              <a:stretch/>
            </p:blipFill>
            <p:spPr>
              <a:xfrm>
                <a:off x="10624928" y="3085641"/>
                <a:ext cx="188385" cy="321637"/>
              </a:xfrm>
              <a:prstGeom prst="rect">
                <a:avLst/>
              </a:prstGeom>
              <a:grpFill/>
            </p:spPr>
          </p:pic>
          <p:pic>
            <p:nvPicPr>
              <p:cNvPr id="570" name="Picture 569"/>
              <p:cNvPicPr>
                <a:picLocks noChangeAspect="1"/>
              </p:cNvPicPr>
              <p:nvPr/>
            </p:nvPicPr>
            <p:blipFill rotWithShape="1">
              <a:blip r:embed="rId8" cstate="print">
                <a:extLst>
                  <a:ext uri="{28A0092B-C50C-407E-A947-70E740481C1C}">
                    <a14:useLocalDpi xmlns:a14="http://schemas.microsoft.com/office/drawing/2010/main" val="0"/>
                  </a:ext>
                </a:extLst>
              </a:blip>
              <a:srcRect l="32230" t="77351" r="54870" b="6671"/>
              <a:stretch/>
            </p:blipFill>
            <p:spPr>
              <a:xfrm>
                <a:off x="10037113" y="3515103"/>
                <a:ext cx="184530" cy="321637"/>
              </a:xfrm>
              <a:prstGeom prst="rect">
                <a:avLst/>
              </a:prstGeom>
              <a:grpFill/>
            </p:spPr>
          </p:pic>
          <p:pic>
            <p:nvPicPr>
              <p:cNvPr id="571" name="Picture 570"/>
              <p:cNvPicPr>
                <a:picLocks noChangeAspect="1"/>
              </p:cNvPicPr>
              <p:nvPr/>
            </p:nvPicPr>
            <p:blipFill rotWithShape="1">
              <a:blip r:embed="rId7" cstate="print">
                <a:extLst>
                  <a:ext uri="{28A0092B-C50C-407E-A947-70E740481C1C}">
                    <a14:useLocalDpi xmlns:a14="http://schemas.microsoft.com/office/drawing/2010/main" val="0"/>
                  </a:ext>
                </a:extLst>
              </a:blip>
              <a:srcRect l="32230" t="77351" r="54870" b="6671"/>
              <a:stretch/>
            </p:blipFill>
            <p:spPr>
              <a:xfrm>
                <a:off x="10327246" y="3511170"/>
                <a:ext cx="188385" cy="321637"/>
              </a:xfrm>
              <a:prstGeom prst="rect">
                <a:avLst/>
              </a:prstGeom>
              <a:grpFill/>
            </p:spPr>
          </p:pic>
          <p:pic>
            <p:nvPicPr>
              <p:cNvPr id="572" name="Picture 571"/>
              <p:cNvPicPr>
                <a:picLocks noChangeAspect="1"/>
              </p:cNvPicPr>
              <p:nvPr/>
            </p:nvPicPr>
            <p:blipFill rotWithShape="1">
              <a:blip r:embed="rId7" cstate="print">
                <a:extLst>
                  <a:ext uri="{28A0092B-C50C-407E-A947-70E740481C1C}">
                    <a14:useLocalDpi xmlns:a14="http://schemas.microsoft.com/office/drawing/2010/main" val="0"/>
                  </a:ext>
                </a:extLst>
              </a:blip>
              <a:srcRect l="32230" t="77351" r="54870" b="6671"/>
              <a:stretch/>
            </p:blipFill>
            <p:spPr>
              <a:xfrm>
                <a:off x="10622318" y="3509078"/>
                <a:ext cx="188385" cy="321637"/>
              </a:xfrm>
              <a:prstGeom prst="rect">
                <a:avLst/>
              </a:prstGeom>
              <a:grpFill/>
            </p:spPr>
          </p:pic>
          <p:pic>
            <p:nvPicPr>
              <p:cNvPr id="573" name="Picture 572"/>
              <p:cNvPicPr>
                <a:picLocks noChangeAspect="1"/>
              </p:cNvPicPr>
              <p:nvPr/>
            </p:nvPicPr>
            <p:blipFill rotWithShape="1">
              <a:blip r:embed="rId8" cstate="print">
                <a:extLst>
                  <a:ext uri="{28A0092B-C50C-407E-A947-70E740481C1C}">
                    <a14:useLocalDpi xmlns:a14="http://schemas.microsoft.com/office/drawing/2010/main" val="0"/>
                  </a:ext>
                </a:extLst>
              </a:blip>
              <a:srcRect l="32230" t="77351" r="54870" b="6671"/>
              <a:stretch/>
            </p:blipFill>
            <p:spPr>
              <a:xfrm>
                <a:off x="10036660" y="3937588"/>
                <a:ext cx="184530" cy="321637"/>
              </a:xfrm>
              <a:prstGeom prst="rect">
                <a:avLst/>
              </a:prstGeom>
              <a:grpFill/>
            </p:spPr>
          </p:pic>
          <p:pic>
            <p:nvPicPr>
              <p:cNvPr id="574" name="Picture 573"/>
              <p:cNvPicPr>
                <a:picLocks noChangeAspect="1"/>
              </p:cNvPicPr>
              <p:nvPr/>
            </p:nvPicPr>
            <p:blipFill rotWithShape="1">
              <a:blip r:embed="rId7" cstate="print">
                <a:extLst>
                  <a:ext uri="{28A0092B-C50C-407E-A947-70E740481C1C}">
                    <a14:useLocalDpi xmlns:a14="http://schemas.microsoft.com/office/drawing/2010/main" val="0"/>
                  </a:ext>
                </a:extLst>
              </a:blip>
              <a:srcRect l="32230" t="77351" r="54870" b="6671"/>
              <a:stretch/>
            </p:blipFill>
            <p:spPr>
              <a:xfrm>
                <a:off x="10326793" y="3923788"/>
                <a:ext cx="188385" cy="321637"/>
              </a:xfrm>
              <a:prstGeom prst="rect">
                <a:avLst/>
              </a:prstGeom>
              <a:grpFill/>
            </p:spPr>
          </p:pic>
          <p:pic>
            <p:nvPicPr>
              <p:cNvPr id="575" name="Picture 574"/>
              <p:cNvPicPr>
                <a:picLocks noChangeAspect="1"/>
              </p:cNvPicPr>
              <p:nvPr/>
            </p:nvPicPr>
            <p:blipFill rotWithShape="1">
              <a:blip r:embed="rId7" cstate="print">
                <a:extLst>
                  <a:ext uri="{28A0092B-C50C-407E-A947-70E740481C1C}">
                    <a14:useLocalDpi xmlns:a14="http://schemas.microsoft.com/office/drawing/2010/main" val="0"/>
                  </a:ext>
                </a:extLst>
              </a:blip>
              <a:srcRect l="32230" t="77351" r="54870" b="6671"/>
              <a:stretch/>
            </p:blipFill>
            <p:spPr>
              <a:xfrm>
                <a:off x="10621865" y="3921696"/>
                <a:ext cx="188385" cy="321637"/>
              </a:xfrm>
              <a:prstGeom prst="rect">
                <a:avLst/>
              </a:prstGeom>
              <a:grpFill/>
            </p:spPr>
          </p:pic>
          <p:pic>
            <p:nvPicPr>
              <p:cNvPr id="576" name="Picture 575"/>
              <p:cNvPicPr>
                <a:picLocks noChangeAspect="1"/>
              </p:cNvPicPr>
              <p:nvPr/>
            </p:nvPicPr>
            <p:blipFill rotWithShape="1">
              <a:blip r:embed="rId5" cstate="print">
                <a:extLst>
                  <a:ext uri="{28A0092B-C50C-407E-A947-70E740481C1C}">
                    <a14:useLocalDpi xmlns:a14="http://schemas.microsoft.com/office/drawing/2010/main" val="0"/>
                  </a:ext>
                </a:extLst>
              </a:blip>
              <a:srcRect l="32230" t="77351" r="54870" b="6671"/>
              <a:stretch/>
            </p:blipFill>
            <p:spPr>
              <a:xfrm>
                <a:off x="10620299" y="4490381"/>
                <a:ext cx="179656" cy="321637"/>
              </a:xfrm>
              <a:prstGeom prst="rect">
                <a:avLst/>
              </a:prstGeom>
              <a:grpFill/>
            </p:spPr>
          </p:pic>
        </p:grpSp>
        <p:pic>
          <p:nvPicPr>
            <p:cNvPr id="618" name="Picture 617"/>
            <p:cNvPicPr>
              <a:picLocks noChangeAspect="1"/>
            </p:cNvPicPr>
            <p:nvPr/>
          </p:nvPicPr>
          <p:blipFill rotWithShape="1">
            <a:blip r:embed="rId5" cstate="print">
              <a:extLst>
                <a:ext uri="{28A0092B-C50C-407E-A947-70E740481C1C}">
                  <a14:useLocalDpi xmlns:a14="http://schemas.microsoft.com/office/drawing/2010/main" val="0"/>
                </a:ext>
              </a:extLst>
            </a:blip>
            <a:srcRect l="32230" t="77351" r="54870" b="6671"/>
            <a:stretch/>
          </p:blipFill>
          <p:spPr>
            <a:xfrm>
              <a:off x="974701" y="4463190"/>
              <a:ext cx="179656" cy="321637"/>
            </a:xfrm>
            <a:prstGeom prst="rect">
              <a:avLst/>
            </a:prstGeom>
            <a:grpFill/>
          </p:spPr>
        </p:pic>
        <p:pic>
          <p:nvPicPr>
            <p:cNvPr id="619" name="Picture 618"/>
            <p:cNvPicPr>
              <a:picLocks noChangeAspect="1"/>
            </p:cNvPicPr>
            <p:nvPr/>
          </p:nvPicPr>
          <p:blipFill rotWithShape="1">
            <a:blip r:embed="rId4" cstate="print">
              <a:extLst>
                <a:ext uri="{28A0092B-C50C-407E-A947-70E740481C1C}">
                  <a14:useLocalDpi xmlns:a14="http://schemas.microsoft.com/office/drawing/2010/main" val="0"/>
                </a:ext>
              </a:extLst>
            </a:blip>
            <a:srcRect l="53336" t="76795" r="28271" b="3128"/>
            <a:stretch/>
          </p:blipFill>
          <p:spPr>
            <a:xfrm>
              <a:off x="1241495" y="4416424"/>
              <a:ext cx="240022" cy="392486"/>
            </a:xfrm>
            <a:prstGeom prst="rect">
              <a:avLst/>
            </a:prstGeom>
            <a:grpFill/>
          </p:spPr>
        </p:pic>
      </p:grpSp>
      <p:grpSp>
        <p:nvGrpSpPr>
          <p:cNvPr id="536" name="Group 535"/>
          <p:cNvGrpSpPr/>
          <p:nvPr/>
        </p:nvGrpSpPr>
        <p:grpSpPr>
          <a:xfrm>
            <a:off x="10860551" y="3165794"/>
            <a:ext cx="861278" cy="1642338"/>
            <a:chOff x="3875429" y="3173671"/>
            <a:chExt cx="861278" cy="1642338"/>
          </a:xfrm>
          <a:pattFill prst="horzBrick">
            <a:fgClr>
              <a:schemeClr val="accent2">
                <a:lumMod val="60000"/>
                <a:lumOff val="40000"/>
              </a:schemeClr>
            </a:fgClr>
            <a:bgClr>
              <a:schemeClr val="accent2">
                <a:lumMod val="50000"/>
              </a:schemeClr>
            </a:bgClr>
          </a:pattFill>
        </p:grpSpPr>
        <p:grpSp>
          <p:nvGrpSpPr>
            <p:cNvPr id="537" name="Group 536"/>
            <p:cNvGrpSpPr/>
            <p:nvPr/>
          </p:nvGrpSpPr>
          <p:grpSpPr>
            <a:xfrm>
              <a:off x="3875429" y="3173671"/>
              <a:ext cx="861278" cy="1642338"/>
              <a:chOff x="3875429" y="3173671"/>
              <a:chExt cx="861278" cy="1642338"/>
            </a:xfrm>
            <a:grpFill/>
          </p:grpSpPr>
          <p:grpSp>
            <p:nvGrpSpPr>
              <p:cNvPr id="549" name="Group 548"/>
              <p:cNvGrpSpPr/>
              <p:nvPr/>
            </p:nvGrpSpPr>
            <p:grpSpPr>
              <a:xfrm>
                <a:off x="3875429" y="3173671"/>
                <a:ext cx="861278" cy="1642338"/>
                <a:chOff x="-2247901" y="-661987"/>
                <a:chExt cx="1165225" cy="2221922"/>
              </a:xfrm>
              <a:grpFill/>
            </p:grpSpPr>
            <p:sp>
              <p:nvSpPr>
                <p:cNvPr id="551" name="Rectangle 550"/>
                <p:cNvSpPr/>
                <p:nvPr/>
              </p:nvSpPr>
              <p:spPr>
                <a:xfrm>
                  <a:off x="-2247901" y="-661987"/>
                  <a:ext cx="1152525" cy="22219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52" name="Frame 551"/>
                <p:cNvSpPr/>
                <p:nvPr/>
              </p:nvSpPr>
              <p:spPr>
                <a:xfrm>
                  <a:off x="-2124075" y="-4151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53" name="Frame 552"/>
                <p:cNvSpPr/>
                <p:nvPr/>
              </p:nvSpPr>
              <p:spPr>
                <a:xfrm>
                  <a:off x="-1760538" y="5103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54" name="Frame 553"/>
                <p:cNvSpPr/>
                <p:nvPr/>
              </p:nvSpPr>
              <p:spPr>
                <a:xfrm>
                  <a:off x="-2124075" y="510314"/>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55" name="Frame 554"/>
                <p:cNvSpPr/>
                <p:nvPr/>
              </p:nvSpPr>
              <p:spPr>
                <a:xfrm>
                  <a:off x="-1397000" y="1155901"/>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56" name="Frame 555"/>
                <p:cNvSpPr/>
                <p:nvPr/>
              </p:nvSpPr>
              <p:spPr>
                <a:xfrm>
                  <a:off x="-2135944" y="115590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57" name="Frame 556"/>
                <p:cNvSpPr/>
                <p:nvPr/>
              </p:nvSpPr>
              <p:spPr>
                <a:xfrm>
                  <a:off x="-1397000" y="51031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58" name="Frame 557"/>
                <p:cNvSpPr/>
                <p:nvPr/>
              </p:nvSpPr>
              <p:spPr>
                <a:xfrm>
                  <a:off x="-1760538" y="-40370"/>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59" name="Frame 558"/>
                <p:cNvSpPr/>
                <p:nvPr/>
              </p:nvSpPr>
              <p:spPr>
                <a:xfrm>
                  <a:off x="-1397000" y="-415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60" name="Frame 559"/>
                <p:cNvSpPr/>
                <p:nvPr/>
              </p:nvSpPr>
              <p:spPr>
                <a:xfrm>
                  <a:off x="-2124075" y="-568448"/>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61" name="Frame 560"/>
                <p:cNvSpPr/>
                <p:nvPr/>
              </p:nvSpPr>
              <p:spPr>
                <a:xfrm>
                  <a:off x="-1760538" y="-56730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62" name="Frame 561"/>
                <p:cNvSpPr/>
                <p:nvPr/>
              </p:nvSpPr>
              <p:spPr>
                <a:xfrm>
                  <a:off x="-1397000" y="-568449"/>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563" name="Freeform 562"/>
                <p:cNvSpPr/>
                <p:nvPr/>
              </p:nvSpPr>
              <p:spPr>
                <a:xfrm rot="5400000">
                  <a:off x="-1872243" y="1245030"/>
                  <a:ext cx="402554" cy="227256"/>
                </a:xfrm>
                <a:custGeom>
                  <a:avLst/>
                  <a:gdLst>
                    <a:gd name="connsiteX0" fmla="*/ 0 w 402554"/>
                    <a:gd name="connsiteY0" fmla="*/ 227256 h 227256"/>
                    <a:gd name="connsiteX1" fmla="*/ 0 w 402554"/>
                    <a:gd name="connsiteY1" fmla="*/ 1 h 227256"/>
                    <a:gd name="connsiteX2" fmla="*/ 31837 w 402554"/>
                    <a:gd name="connsiteY2" fmla="*/ 1 h 227256"/>
                    <a:gd name="connsiteX3" fmla="*/ 31837 w 402554"/>
                    <a:gd name="connsiteY3" fmla="*/ 0 h 227256"/>
                    <a:gd name="connsiteX4" fmla="*/ 402554 w 402554"/>
                    <a:gd name="connsiteY4" fmla="*/ 0 h 227256"/>
                    <a:gd name="connsiteX5" fmla="*/ 402554 w 402554"/>
                    <a:gd name="connsiteY5" fmla="*/ 45719 h 227256"/>
                    <a:gd name="connsiteX6" fmla="*/ 45719 w 402554"/>
                    <a:gd name="connsiteY6" fmla="*/ 45719 h 227256"/>
                    <a:gd name="connsiteX7" fmla="*/ 45719 w 402554"/>
                    <a:gd name="connsiteY7" fmla="*/ 180338 h 227256"/>
                    <a:gd name="connsiteX8" fmla="*/ 400544 w 402554"/>
                    <a:gd name="connsiteY8" fmla="*/ 180338 h 227256"/>
                    <a:gd name="connsiteX9" fmla="*/ 400544 w 402554"/>
                    <a:gd name="connsiteY9" fmla="*/ 226057 h 227256"/>
                    <a:gd name="connsiteX10" fmla="*/ 45719 w 402554"/>
                    <a:gd name="connsiteY10" fmla="*/ 226057 h 227256"/>
                    <a:gd name="connsiteX11" fmla="*/ 45719 w 402554"/>
                    <a:gd name="connsiteY11" fmla="*/ 227256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54" h="227256">
                      <a:moveTo>
                        <a:pt x="0" y="227256"/>
                      </a:moveTo>
                      <a:lnTo>
                        <a:pt x="0" y="1"/>
                      </a:lnTo>
                      <a:lnTo>
                        <a:pt x="31837" y="1"/>
                      </a:lnTo>
                      <a:lnTo>
                        <a:pt x="31837" y="0"/>
                      </a:lnTo>
                      <a:lnTo>
                        <a:pt x="402554" y="0"/>
                      </a:lnTo>
                      <a:lnTo>
                        <a:pt x="402554" y="45719"/>
                      </a:lnTo>
                      <a:lnTo>
                        <a:pt x="45719" y="45719"/>
                      </a:lnTo>
                      <a:lnTo>
                        <a:pt x="45719" y="180338"/>
                      </a:lnTo>
                      <a:lnTo>
                        <a:pt x="400544" y="180338"/>
                      </a:lnTo>
                      <a:lnTo>
                        <a:pt x="400544" y="226057"/>
                      </a:lnTo>
                      <a:lnTo>
                        <a:pt x="45719" y="226057"/>
                      </a:lnTo>
                      <a:lnTo>
                        <a:pt x="45719" y="227256"/>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64" name="Rectangle 563"/>
                <p:cNvSpPr/>
                <p:nvPr/>
              </p:nvSpPr>
              <p:spPr>
                <a:xfrm>
                  <a:off x="-2235201" y="827426"/>
                  <a:ext cx="11525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550" name="Picture 549"/>
              <p:cNvPicPr>
                <a:picLocks noChangeAspect="1"/>
              </p:cNvPicPr>
              <p:nvPr/>
            </p:nvPicPr>
            <p:blipFill rotWithShape="1">
              <a:blip r:embed="rId4" cstate="print">
                <a:extLst>
                  <a:ext uri="{28A0092B-C50C-407E-A947-70E740481C1C}">
                    <a14:useLocalDpi xmlns:a14="http://schemas.microsoft.com/office/drawing/2010/main" val="0"/>
                  </a:ext>
                </a:extLst>
              </a:blip>
              <a:srcRect l="53336" t="76795" r="28271" b="3128"/>
              <a:stretch/>
            </p:blipFill>
            <p:spPr>
              <a:xfrm>
                <a:off x="4193070" y="4406960"/>
                <a:ext cx="240022" cy="392486"/>
              </a:xfrm>
              <a:prstGeom prst="rect">
                <a:avLst/>
              </a:prstGeom>
              <a:grpFill/>
            </p:spPr>
          </p:pic>
        </p:grpSp>
        <p:pic>
          <p:nvPicPr>
            <p:cNvPr id="538" name="Picture 537"/>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3947747" y="4472304"/>
              <a:ext cx="173343" cy="321637"/>
            </a:xfrm>
            <a:prstGeom prst="rect">
              <a:avLst/>
            </a:prstGeom>
            <a:grpFill/>
          </p:spPr>
        </p:pic>
        <p:pic>
          <p:nvPicPr>
            <p:cNvPr id="539" name="Picture 538"/>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3959225" y="3982043"/>
              <a:ext cx="173343" cy="321637"/>
            </a:xfrm>
            <a:prstGeom prst="rect">
              <a:avLst/>
            </a:prstGeom>
            <a:grpFill/>
          </p:spPr>
        </p:pic>
        <p:pic>
          <p:nvPicPr>
            <p:cNvPr id="540" name="Picture 539"/>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218935" y="3978760"/>
              <a:ext cx="173343" cy="321637"/>
            </a:xfrm>
            <a:prstGeom prst="rect">
              <a:avLst/>
            </a:prstGeom>
            <a:grpFill/>
          </p:spPr>
        </p:pic>
        <p:pic>
          <p:nvPicPr>
            <p:cNvPr id="541" name="Picture 540"/>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486575" y="3978760"/>
              <a:ext cx="173343" cy="321637"/>
            </a:xfrm>
            <a:prstGeom prst="rect">
              <a:avLst/>
            </a:prstGeom>
            <a:grpFill/>
          </p:spPr>
        </p:pic>
        <p:pic>
          <p:nvPicPr>
            <p:cNvPr id="542" name="Picture 541"/>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3960706" y="3575201"/>
              <a:ext cx="173343" cy="321637"/>
            </a:xfrm>
            <a:prstGeom prst="rect">
              <a:avLst/>
            </a:prstGeom>
            <a:grpFill/>
          </p:spPr>
        </p:pic>
        <p:pic>
          <p:nvPicPr>
            <p:cNvPr id="543" name="Picture 542"/>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220416" y="3571918"/>
              <a:ext cx="173343" cy="321637"/>
            </a:xfrm>
            <a:prstGeom prst="rect">
              <a:avLst/>
            </a:prstGeom>
            <a:grpFill/>
          </p:spPr>
        </p:pic>
        <p:pic>
          <p:nvPicPr>
            <p:cNvPr id="544" name="Picture 543"/>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488056" y="3571918"/>
              <a:ext cx="173343" cy="321637"/>
            </a:xfrm>
            <a:prstGeom prst="rect">
              <a:avLst/>
            </a:prstGeom>
            <a:grpFill/>
          </p:spPr>
        </p:pic>
        <p:pic>
          <p:nvPicPr>
            <p:cNvPr id="545" name="Picture 544"/>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3957972" y="3191025"/>
              <a:ext cx="173343" cy="321637"/>
            </a:xfrm>
            <a:prstGeom prst="rect">
              <a:avLst/>
            </a:prstGeom>
            <a:grpFill/>
          </p:spPr>
        </p:pic>
        <p:pic>
          <p:nvPicPr>
            <p:cNvPr id="546" name="Picture 545"/>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217682" y="3187742"/>
              <a:ext cx="173343" cy="321637"/>
            </a:xfrm>
            <a:prstGeom prst="rect">
              <a:avLst/>
            </a:prstGeom>
            <a:grpFill/>
          </p:spPr>
        </p:pic>
        <p:pic>
          <p:nvPicPr>
            <p:cNvPr id="547" name="Picture 546"/>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485322" y="3187742"/>
              <a:ext cx="173343" cy="321637"/>
            </a:xfrm>
            <a:prstGeom prst="rect">
              <a:avLst/>
            </a:prstGeom>
            <a:grpFill/>
          </p:spPr>
        </p:pic>
        <p:pic>
          <p:nvPicPr>
            <p:cNvPr id="548" name="Picture 547"/>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491336" y="4472304"/>
              <a:ext cx="173343" cy="321637"/>
            </a:xfrm>
            <a:prstGeom prst="rect">
              <a:avLst/>
            </a:prstGeom>
            <a:grpFill/>
          </p:spPr>
        </p:pic>
      </p:grpSp>
      <p:grpSp>
        <p:nvGrpSpPr>
          <p:cNvPr id="1033" name="Group 1032"/>
          <p:cNvGrpSpPr/>
          <p:nvPr/>
        </p:nvGrpSpPr>
        <p:grpSpPr>
          <a:xfrm>
            <a:off x="1813427" y="2813595"/>
            <a:ext cx="1051765" cy="2005570"/>
            <a:chOff x="1813427" y="2813595"/>
            <a:chExt cx="1051765" cy="2005570"/>
          </a:xfrm>
          <a:pattFill prst="horzBrick">
            <a:fgClr>
              <a:schemeClr val="bg1">
                <a:lumMod val="75000"/>
              </a:schemeClr>
            </a:fgClr>
            <a:bgClr>
              <a:schemeClr val="bg1">
                <a:lumMod val="50000"/>
              </a:schemeClr>
            </a:bgClr>
          </a:pattFill>
        </p:grpSpPr>
        <p:grpSp>
          <p:nvGrpSpPr>
            <p:cNvPr id="439" name="Group 438"/>
            <p:cNvGrpSpPr/>
            <p:nvPr/>
          </p:nvGrpSpPr>
          <p:grpSpPr>
            <a:xfrm>
              <a:off x="1813427" y="2813595"/>
              <a:ext cx="1051765" cy="2005570"/>
              <a:chOff x="2849689" y="2813596"/>
              <a:chExt cx="1051765" cy="2005570"/>
            </a:xfrm>
            <a:grpFill/>
          </p:grpSpPr>
          <p:grpSp>
            <p:nvGrpSpPr>
              <p:cNvPr id="440" name="Group 439"/>
              <p:cNvGrpSpPr/>
              <p:nvPr/>
            </p:nvGrpSpPr>
            <p:grpSpPr>
              <a:xfrm>
                <a:off x="2849689" y="2813596"/>
                <a:ext cx="1051765" cy="2005570"/>
                <a:chOff x="-2247901" y="-661987"/>
                <a:chExt cx="1165225" cy="2221922"/>
              </a:xfrm>
              <a:grpFill/>
            </p:grpSpPr>
            <p:sp>
              <p:nvSpPr>
                <p:cNvPr id="452" name="Rectangle 451"/>
                <p:cNvSpPr/>
                <p:nvPr/>
              </p:nvSpPr>
              <p:spPr>
                <a:xfrm>
                  <a:off x="-2247901" y="-661987"/>
                  <a:ext cx="1152525" cy="22219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53" name="Frame 452"/>
                <p:cNvSpPr/>
                <p:nvPr/>
              </p:nvSpPr>
              <p:spPr>
                <a:xfrm>
                  <a:off x="-2124075" y="-4151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54" name="Frame 453"/>
                <p:cNvSpPr/>
                <p:nvPr/>
              </p:nvSpPr>
              <p:spPr>
                <a:xfrm>
                  <a:off x="-1760538" y="5103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55" name="Frame 454"/>
                <p:cNvSpPr/>
                <p:nvPr/>
              </p:nvSpPr>
              <p:spPr>
                <a:xfrm>
                  <a:off x="-2124075" y="510314"/>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56" name="Frame 455"/>
                <p:cNvSpPr/>
                <p:nvPr/>
              </p:nvSpPr>
              <p:spPr>
                <a:xfrm>
                  <a:off x="-1397000" y="1155901"/>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57" name="Frame 456"/>
                <p:cNvSpPr/>
                <p:nvPr/>
              </p:nvSpPr>
              <p:spPr>
                <a:xfrm>
                  <a:off x="-2135944" y="115590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58" name="Frame 457"/>
                <p:cNvSpPr/>
                <p:nvPr/>
              </p:nvSpPr>
              <p:spPr>
                <a:xfrm>
                  <a:off x="-1397000" y="51031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59" name="Frame 458"/>
                <p:cNvSpPr/>
                <p:nvPr/>
              </p:nvSpPr>
              <p:spPr>
                <a:xfrm>
                  <a:off x="-1760538" y="-40370"/>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60" name="Frame 459"/>
                <p:cNvSpPr/>
                <p:nvPr/>
              </p:nvSpPr>
              <p:spPr>
                <a:xfrm>
                  <a:off x="-1397000" y="-415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61" name="Frame 460"/>
                <p:cNvSpPr/>
                <p:nvPr/>
              </p:nvSpPr>
              <p:spPr>
                <a:xfrm>
                  <a:off x="-2124075" y="-568448"/>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62" name="Frame 461"/>
                <p:cNvSpPr/>
                <p:nvPr/>
              </p:nvSpPr>
              <p:spPr>
                <a:xfrm>
                  <a:off x="-1760538" y="-56730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63" name="Frame 462"/>
                <p:cNvSpPr/>
                <p:nvPr/>
              </p:nvSpPr>
              <p:spPr>
                <a:xfrm>
                  <a:off x="-1397000" y="-568449"/>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64" name="Freeform 463"/>
                <p:cNvSpPr/>
                <p:nvPr/>
              </p:nvSpPr>
              <p:spPr>
                <a:xfrm rot="5400000">
                  <a:off x="-1872243" y="1245030"/>
                  <a:ext cx="402554" cy="227256"/>
                </a:xfrm>
                <a:custGeom>
                  <a:avLst/>
                  <a:gdLst>
                    <a:gd name="connsiteX0" fmla="*/ 0 w 402554"/>
                    <a:gd name="connsiteY0" fmla="*/ 227256 h 227256"/>
                    <a:gd name="connsiteX1" fmla="*/ 0 w 402554"/>
                    <a:gd name="connsiteY1" fmla="*/ 1 h 227256"/>
                    <a:gd name="connsiteX2" fmla="*/ 31837 w 402554"/>
                    <a:gd name="connsiteY2" fmla="*/ 1 h 227256"/>
                    <a:gd name="connsiteX3" fmla="*/ 31837 w 402554"/>
                    <a:gd name="connsiteY3" fmla="*/ 0 h 227256"/>
                    <a:gd name="connsiteX4" fmla="*/ 402554 w 402554"/>
                    <a:gd name="connsiteY4" fmla="*/ 0 h 227256"/>
                    <a:gd name="connsiteX5" fmla="*/ 402554 w 402554"/>
                    <a:gd name="connsiteY5" fmla="*/ 45719 h 227256"/>
                    <a:gd name="connsiteX6" fmla="*/ 45719 w 402554"/>
                    <a:gd name="connsiteY6" fmla="*/ 45719 h 227256"/>
                    <a:gd name="connsiteX7" fmla="*/ 45719 w 402554"/>
                    <a:gd name="connsiteY7" fmla="*/ 180338 h 227256"/>
                    <a:gd name="connsiteX8" fmla="*/ 400544 w 402554"/>
                    <a:gd name="connsiteY8" fmla="*/ 180338 h 227256"/>
                    <a:gd name="connsiteX9" fmla="*/ 400544 w 402554"/>
                    <a:gd name="connsiteY9" fmla="*/ 226057 h 227256"/>
                    <a:gd name="connsiteX10" fmla="*/ 45719 w 402554"/>
                    <a:gd name="connsiteY10" fmla="*/ 226057 h 227256"/>
                    <a:gd name="connsiteX11" fmla="*/ 45719 w 402554"/>
                    <a:gd name="connsiteY11" fmla="*/ 227256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54" h="227256">
                      <a:moveTo>
                        <a:pt x="0" y="227256"/>
                      </a:moveTo>
                      <a:lnTo>
                        <a:pt x="0" y="1"/>
                      </a:lnTo>
                      <a:lnTo>
                        <a:pt x="31837" y="1"/>
                      </a:lnTo>
                      <a:lnTo>
                        <a:pt x="31837" y="0"/>
                      </a:lnTo>
                      <a:lnTo>
                        <a:pt x="402554" y="0"/>
                      </a:lnTo>
                      <a:lnTo>
                        <a:pt x="402554" y="45719"/>
                      </a:lnTo>
                      <a:lnTo>
                        <a:pt x="45719" y="45719"/>
                      </a:lnTo>
                      <a:lnTo>
                        <a:pt x="45719" y="180338"/>
                      </a:lnTo>
                      <a:lnTo>
                        <a:pt x="400544" y="180338"/>
                      </a:lnTo>
                      <a:lnTo>
                        <a:pt x="400544" y="226057"/>
                      </a:lnTo>
                      <a:lnTo>
                        <a:pt x="45719" y="226057"/>
                      </a:lnTo>
                      <a:lnTo>
                        <a:pt x="45719" y="227256"/>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65" name="Rectangle 464"/>
                <p:cNvSpPr/>
                <p:nvPr/>
              </p:nvSpPr>
              <p:spPr>
                <a:xfrm>
                  <a:off x="-2235201" y="827426"/>
                  <a:ext cx="11525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441" name="Picture 440"/>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593681" y="2889828"/>
                <a:ext cx="214999" cy="350524"/>
              </a:xfrm>
              <a:prstGeom prst="rect">
                <a:avLst/>
              </a:prstGeom>
              <a:grpFill/>
            </p:spPr>
          </p:pic>
          <p:pic>
            <p:nvPicPr>
              <p:cNvPr id="442" name="Picture 441"/>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272454" y="2887146"/>
                <a:ext cx="214999" cy="350524"/>
              </a:xfrm>
              <a:prstGeom prst="rect">
                <a:avLst/>
              </a:prstGeom>
              <a:grpFill/>
            </p:spPr>
          </p:pic>
          <p:pic>
            <p:nvPicPr>
              <p:cNvPr id="443" name="Picture 442"/>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2937492" y="2884453"/>
                <a:ext cx="214999" cy="350524"/>
              </a:xfrm>
              <a:prstGeom prst="rect">
                <a:avLst/>
              </a:prstGeom>
              <a:grpFill/>
            </p:spPr>
          </p:pic>
          <p:pic>
            <p:nvPicPr>
              <p:cNvPr id="444" name="Picture 443"/>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593285" y="3360684"/>
                <a:ext cx="214999" cy="350524"/>
              </a:xfrm>
              <a:prstGeom prst="rect">
                <a:avLst/>
              </a:prstGeom>
              <a:grpFill/>
            </p:spPr>
          </p:pic>
          <p:pic>
            <p:nvPicPr>
              <p:cNvPr id="445" name="Picture 444"/>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272058" y="3358002"/>
                <a:ext cx="214999" cy="350524"/>
              </a:xfrm>
              <a:prstGeom prst="rect">
                <a:avLst/>
              </a:prstGeom>
              <a:grpFill/>
            </p:spPr>
          </p:pic>
          <p:pic>
            <p:nvPicPr>
              <p:cNvPr id="446" name="Picture 445"/>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2937096" y="3355309"/>
                <a:ext cx="214999" cy="350524"/>
              </a:xfrm>
              <a:prstGeom prst="rect">
                <a:avLst/>
              </a:prstGeom>
              <a:grpFill/>
            </p:spPr>
          </p:pic>
          <p:pic>
            <p:nvPicPr>
              <p:cNvPr id="447" name="Picture 446"/>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593599" y="3835813"/>
                <a:ext cx="214999" cy="350524"/>
              </a:xfrm>
              <a:prstGeom prst="rect">
                <a:avLst/>
              </a:prstGeom>
              <a:grpFill/>
            </p:spPr>
          </p:pic>
          <p:pic>
            <p:nvPicPr>
              <p:cNvPr id="448" name="Picture 447"/>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268376" y="3833383"/>
                <a:ext cx="214999" cy="350524"/>
              </a:xfrm>
              <a:prstGeom prst="rect">
                <a:avLst/>
              </a:prstGeom>
              <a:grpFill/>
            </p:spPr>
          </p:pic>
          <p:pic>
            <p:nvPicPr>
              <p:cNvPr id="449" name="Picture 448"/>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2941342" y="3831337"/>
                <a:ext cx="214999" cy="350524"/>
              </a:xfrm>
              <a:prstGeom prst="rect">
                <a:avLst/>
              </a:prstGeom>
              <a:grpFill/>
            </p:spPr>
          </p:pic>
          <p:pic>
            <p:nvPicPr>
              <p:cNvPr id="450" name="Picture 449"/>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596535" y="4441804"/>
                <a:ext cx="214999" cy="350524"/>
              </a:xfrm>
              <a:prstGeom prst="rect">
                <a:avLst/>
              </a:prstGeom>
              <a:grpFill/>
            </p:spPr>
          </p:pic>
          <p:pic>
            <p:nvPicPr>
              <p:cNvPr id="451" name="Picture 450"/>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2940346" y="4436429"/>
                <a:ext cx="214999" cy="350524"/>
              </a:xfrm>
              <a:prstGeom prst="rect">
                <a:avLst/>
              </a:prstGeom>
              <a:grpFill/>
            </p:spPr>
          </p:pic>
        </p:grpSp>
        <p:pic>
          <p:nvPicPr>
            <p:cNvPr id="533" name="Picture 532"/>
            <p:cNvPicPr>
              <a:picLocks noChangeAspect="1"/>
            </p:cNvPicPr>
            <p:nvPr/>
          </p:nvPicPr>
          <p:blipFill rotWithShape="1">
            <a:blip r:embed="rId4" cstate="print">
              <a:extLst>
                <a:ext uri="{28A0092B-C50C-407E-A947-70E740481C1C}">
                  <a14:useLocalDpi xmlns:a14="http://schemas.microsoft.com/office/drawing/2010/main" val="0"/>
                </a:ext>
              </a:extLst>
            </a:blip>
            <a:srcRect l="53336" t="76795" r="28271" b="3128"/>
            <a:stretch/>
          </p:blipFill>
          <p:spPr>
            <a:xfrm>
              <a:off x="2226862" y="4422566"/>
              <a:ext cx="240022" cy="392486"/>
            </a:xfrm>
            <a:prstGeom prst="rect">
              <a:avLst/>
            </a:prstGeom>
            <a:grpFill/>
          </p:spPr>
        </p:pic>
      </p:grpSp>
      <p:grpSp>
        <p:nvGrpSpPr>
          <p:cNvPr id="1032" name="Group 1031"/>
          <p:cNvGrpSpPr/>
          <p:nvPr/>
        </p:nvGrpSpPr>
        <p:grpSpPr>
          <a:xfrm>
            <a:off x="2849689" y="2813596"/>
            <a:ext cx="1051765" cy="2005570"/>
            <a:chOff x="2849689" y="2813596"/>
            <a:chExt cx="1051765" cy="2005570"/>
          </a:xfrm>
          <a:pattFill prst="horzBrick">
            <a:fgClr>
              <a:schemeClr val="bg1">
                <a:lumMod val="75000"/>
              </a:schemeClr>
            </a:fgClr>
            <a:bgClr>
              <a:schemeClr val="bg1">
                <a:lumMod val="50000"/>
              </a:schemeClr>
            </a:bgClr>
          </a:pattFill>
        </p:grpSpPr>
        <p:grpSp>
          <p:nvGrpSpPr>
            <p:cNvPr id="1026" name="Group 1025"/>
            <p:cNvGrpSpPr/>
            <p:nvPr/>
          </p:nvGrpSpPr>
          <p:grpSpPr>
            <a:xfrm>
              <a:off x="2849689" y="2813596"/>
              <a:ext cx="1051765" cy="2005570"/>
              <a:chOff x="2849689" y="2813596"/>
              <a:chExt cx="1051765" cy="2005570"/>
            </a:xfrm>
            <a:grpFill/>
          </p:grpSpPr>
          <p:grpSp>
            <p:nvGrpSpPr>
              <p:cNvPr id="111" name="Group 110"/>
              <p:cNvGrpSpPr/>
              <p:nvPr/>
            </p:nvGrpSpPr>
            <p:grpSpPr>
              <a:xfrm>
                <a:off x="2849689" y="2813596"/>
                <a:ext cx="1051765" cy="2005570"/>
                <a:chOff x="-2247901" y="-661987"/>
                <a:chExt cx="1165225" cy="2221922"/>
              </a:xfrm>
              <a:grpFill/>
            </p:grpSpPr>
            <p:sp>
              <p:nvSpPr>
                <p:cNvPr id="112" name="Rectangle 111"/>
                <p:cNvSpPr/>
                <p:nvPr/>
              </p:nvSpPr>
              <p:spPr>
                <a:xfrm>
                  <a:off x="-2247901" y="-661987"/>
                  <a:ext cx="1152525" cy="22219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3" name="Frame 112"/>
                <p:cNvSpPr/>
                <p:nvPr/>
              </p:nvSpPr>
              <p:spPr>
                <a:xfrm>
                  <a:off x="-2124075" y="-4151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14" name="Frame 113"/>
                <p:cNvSpPr/>
                <p:nvPr/>
              </p:nvSpPr>
              <p:spPr>
                <a:xfrm>
                  <a:off x="-1760538" y="5103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15" name="Frame 114"/>
                <p:cNvSpPr/>
                <p:nvPr/>
              </p:nvSpPr>
              <p:spPr>
                <a:xfrm>
                  <a:off x="-2124075" y="510314"/>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16" name="Frame 115"/>
                <p:cNvSpPr/>
                <p:nvPr/>
              </p:nvSpPr>
              <p:spPr>
                <a:xfrm>
                  <a:off x="-1397000" y="1155901"/>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17" name="Frame 116"/>
                <p:cNvSpPr/>
                <p:nvPr/>
              </p:nvSpPr>
              <p:spPr>
                <a:xfrm>
                  <a:off x="-2135944" y="115590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18" name="Frame 117"/>
                <p:cNvSpPr/>
                <p:nvPr/>
              </p:nvSpPr>
              <p:spPr>
                <a:xfrm>
                  <a:off x="-1397000" y="51031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19" name="Frame 118"/>
                <p:cNvSpPr/>
                <p:nvPr/>
              </p:nvSpPr>
              <p:spPr>
                <a:xfrm>
                  <a:off x="-1760538" y="-40370"/>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20" name="Frame 119"/>
                <p:cNvSpPr/>
                <p:nvPr/>
              </p:nvSpPr>
              <p:spPr>
                <a:xfrm>
                  <a:off x="-1397000" y="-415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21" name="Frame 120"/>
                <p:cNvSpPr/>
                <p:nvPr/>
              </p:nvSpPr>
              <p:spPr>
                <a:xfrm>
                  <a:off x="-2124075" y="-568448"/>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22" name="Frame 121"/>
                <p:cNvSpPr/>
                <p:nvPr/>
              </p:nvSpPr>
              <p:spPr>
                <a:xfrm>
                  <a:off x="-1760538" y="-56730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23" name="Frame 122"/>
                <p:cNvSpPr/>
                <p:nvPr/>
              </p:nvSpPr>
              <p:spPr>
                <a:xfrm>
                  <a:off x="-1397000" y="-568449"/>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24" name="Freeform 123"/>
                <p:cNvSpPr/>
                <p:nvPr/>
              </p:nvSpPr>
              <p:spPr>
                <a:xfrm rot="5400000">
                  <a:off x="-1872243" y="1245030"/>
                  <a:ext cx="402554" cy="227256"/>
                </a:xfrm>
                <a:custGeom>
                  <a:avLst/>
                  <a:gdLst>
                    <a:gd name="connsiteX0" fmla="*/ 0 w 402554"/>
                    <a:gd name="connsiteY0" fmla="*/ 227256 h 227256"/>
                    <a:gd name="connsiteX1" fmla="*/ 0 w 402554"/>
                    <a:gd name="connsiteY1" fmla="*/ 1 h 227256"/>
                    <a:gd name="connsiteX2" fmla="*/ 31837 w 402554"/>
                    <a:gd name="connsiteY2" fmla="*/ 1 h 227256"/>
                    <a:gd name="connsiteX3" fmla="*/ 31837 w 402554"/>
                    <a:gd name="connsiteY3" fmla="*/ 0 h 227256"/>
                    <a:gd name="connsiteX4" fmla="*/ 402554 w 402554"/>
                    <a:gd name="connsiteY4" fmla="*/ 0 h 227256"/>
                    <a:gd name="connsiteX5" fmla="*/ 402554 w 402554"/>
                    <a:gd name="connsiteY5" fmla="*/ 45719 h 227256"/>
                    <a:gd name="connsiteX6" fmla="*/ 45719 w 402554"/>
                    <a:gd name="connsiteY6" fmla="*/ 45719 h 227256"/>
                    <a:gd name="connsiteX7" fmla="*/ 45719 w 402554"/>
                    <a:gd name="connsiteY7" fmla="*/ 180338 h 227256"/>
                    <a:gd name="connsiteX8" fmla="*/ 400544 w 402554"/>
                    <a:gd name="connsiteY8" fmla="*/ 180338 h 227256"/>
                    <a:gd name="connsiteX9" fmla="*/ 400544 w 402554"/>
                    <a:gd name="connsiteY9" fmla="*/ 226057 h 227256"/>
                    <a:gd name="connsiteX10" fmla="*/ 45719 w 402554"/>
                    <a:gd name="connsiteY10" fmla="*/ 226057 h 227256"/>
                    <a:gd name="connsiteX11" fmla="*/ 45719 w 402554"/>
                    <a:gd name="connsiteY11" fmla="*/ 227256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54" h="227256">
                      <a:moveTo>
                        <a:pt x="0" y="227256"/>
                      </a:moveTo>
                      <a:lnTo>
                        <a:pt x="0" y="1"/>
                      </a:lnTo>
                      <a:lnTo>
                        <a:pt x="31837" y="1"/>
                      </a:lnTo>
                      <a:lnTo>
                        <a:pt x="31837" y="0"/>
                      </a:lnTo>
                      <a:lnTo>
                        <a:pt x="402554" y="0"/>
                      </a:lnTo>
                      <a:lnTo>
                        <a:pt x="402554" y="45719"/>
                      </a:lnTo>
                      <a:lnTo>
                        <a:pt x="45719" y="45719"/>
                      </a:lnTo>
                      <a:lnTo>
                        <a:pt x="45719" y="180338"/>
                      </a:lnTo>
                      <a:lnTo>
                        <a:pt x="400544" y="180338"/>
                      </a:lnTo>
                      <a:lnTo>
                        <a:pt x="400544" y="226057"/>
                      </a:lnTo>
                      <a:lnTo>
                        <a:pt x="45719" y="226057"/>
                      </a:lnTo>
                      <a:lnTo>
                        <a:pt x="45719" y="227256"/>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5" name="Rectangle 124"/>
                <p:cNvSpPr/>
                <p:nvPr/>
              </p:nvSpPr>
              <p:spPr>
                <a:xfrm>
                  <a:off x="-2235201" y="827426"/>
                  <a:ext cx="11525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426" name="Picture 425"/>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593681" y="2889828"/>
                <a:ext cx="214999" cy="350524"/>
              </a:xfrm>
              <a:prstGeom prst="rect">
                <a:avLst/>
              </a:prstGeom>
              <a:grpFill/>
            </p:spPr>
          </p:pic>
          <p:pic>
            <p:nvPicPr>
              <p:cNvPr id="427" name="Picture 426"/>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272454" y="2887146"/>
                <a:ext cx="214999" cy="350524"/>
              </a:xfrm>
              <a:prstGeom prst="rect">
                <a:avLst/>
              </a:prstGeom>
              <a:grpFill/>
            </p:spPr>
          </p:pic>
          <p:pic>
            <p:nvPicPr>
              <p:cNvPr id="428" name="Picture 427"/>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2937492" y="2884453"/>
                <a:ext cx="214999" cy="350524"/>
              </a:xfrm>
              <a:prstGeom prst="rect">
                <a:avLst/>
              </a:prstGeom>
              <a:grpFill/>
            </p:spPr>
          </p:pic>
          <p:pic>
            <p:nvPicPr>
              <p:cNvPr id="429" name="Picture 428"/>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593285" y="3360684"/>
                <a:ext cx="214999" cy="350524"/>
              </a:xfrm>
              <a:prstGeom prst="rect">
                <a:avLst/>
              </a:prstGeom>
              <a:grpFill/>
            </p:spPr>
          </p:pic>
          <p:pic>
            <p:nvPicPr>
              <p:cNvPr id="430" name="Picture 429"/>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272058" y="3358002"/>
                <a:ext cx="214999" cy="350524"/>
              </a:xfrm>
              <a:prstGeom prst="rect">
                <a:avLst/>
              </a:prstGeom>
              <a:grpFill/>
            </p:spPr>
          </p:pic>
          <p:pic>
            <p:nvPicPr>
              <p:cNvPr id="431" name="Picture 430"/>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2937096" y="3355309"/>
                <a:ext cx="214999" cy="350524"/>
              </a:xfrm>
              <a:prstGeom prst="rect">
                <a:avLst/>
              </a:prstGeom>
              <a:grpFill/>
            </p:spPr>
          </p:pic>
          <p:pic>
            <p:nvPicPr>
              <p:cNvPr id="432" name="Picture 431"/>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589603" y="3836065"/>
                <a:ext cx="214999" cy="350524"/>
              </a:xfrm>
              <a:prstGeom prst="rect">
                <a:avLst/>
              </a:prstGeom>
              <a:grpFill/>
            </p:spPr>
          </p:pic>
          <p:pic>
            <p:nvPicPr>
              <p:cNvPr id="433" name="Picture 432"/>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268376" y="3833383"/>
                <a:ext cx="214999" cy="350524"/>
              </a:xfrm>
              <a:prstGeom prst="rect">
                <a:avLst/>
              </a:prstGeom>
              <a:grpFill/>
            </p:spPr>
          </p:pic>
          <p:pic>
            <p:nvPicPr>
              <p:cNvPr id="434" name="Picture 433"/>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2947821" y="3829279"/>
                <a:ext cx="214999" cy="350524"/>
              </a:xfrm>
              <a:prstGeom prst="rect">
                <a:avLst/>
              </a:prstGeom>
              <a:grpFill/>
            </p:spPr>
          </p:pic>
          <p:pic>
            <p:nvPicPr>
              <p:cNvPr id="435" name="Picture 434"/>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3596535" y="4441804"/>
                <a:ext cx="214999" cy="350524"/>
              </a:xfrm>
              <a:prstGeom prst="rect">
                <a:avLst/>
              </a:prstGeom>
              <a:grpFill/>
            </p:spPr>
          </p:pic>
          <p:pic>
            <p:nvPicPr>
              <p:cNvPr id="436" name="Picture 435"/>
              <p:cNvPicPr>
                <a:picLocks noChangeAspect="1"/>
              </p:cNvPicPr>
              <p:nvPr/>
            </p:nvPicPr>
            <p:blipFill rotWithShape="1">
              <a:blip r:embed="rId3" cstate="print">
                <a:extLst>
                  <a:ext uri="{28A0092B-C50C-407E-A947-70E740481C1C}">
                    <a14:useLocalDpi xmlns:a14="http://schemas.microsoft.com/office/drawing/2010/main" val="0"/>
                  </a:ext>
                </a:extLst>
              </a:blip>
              <a:srcRect l="32763" t="37014" r="55335" b="51343"/>
              <a:stretch/>
            </p:blipFill>
            <p:spPr>
              <a:xfrm>
                <a:off x="2940346" y="4436429"/>
                <a:ext cx="214999" cy="350524"/>
              </a:xfrm>
              <a:prstGeom prst="rect">
                <a:avLst/>
              </a:prstGeom>
              <a:grpFill/>
            </p:spPr>
          </p:pic>
        </p:grpSp>
        <p:pic>
          <p:nvPicPr>
            <p:cNvPr id="531" name="Picture 530"/>
            <p:cNvPicPr>
              <a:picLocks noChangeAspect="1"/>
            </p:cNvPicPr>
            <p:nvPr/>
          </p:nvPicPr>
          <p:blipFill rotWithShape="1">
            <a:blip r:embed="rId4" cstate="print">
              <a:extLst>
                <a:ext uri="{28A0092B-C50C-407E-A947-70E740481C1C}">
                  <a14:useLocalDpi xmlns:a14="http://schemas.microsoft.com/office/drawing/2010/main" val="0"/>
                </a:ext>
              </a:extLst>
            </a:blip>
            <a:srcRect l="53336" t="76795" r="28271" b="3128"/>
            <a:stretch/>
          </p:blipFill>
          <p:spPr>
            <a:xfrm>
              <a:off x="3239838" y="4406960"/>
              <a:ext cx="240022" cy="392486"/>
            </a:xfrm>
            <a:prstGeom prst="rect">
              <a:avLst/>
            </a:prstGeom>
            <a:grpFill/>
          </p:spPr>
        </p:pic>
      </p:grpSp>
      <p:grpSp>
        <p:nvGrpSpPr>
          <p:cNvPr id="1031" name="Group 1030"/>
          <p:cNvGrpSpPr/>
          <p:nvPr/>
        </p:nvGrpSpPr>
        <p:grpSpPr>
          <a:xfrm>
            <a:off x="7871450" y="2580899"/>
            <a:ext cx="1177612" cy="2245543"/>
            <a:chOff x="7871450" y="2580899"/>
            <a:chExt cx="1177612" cy="2245543"/>
          </a:xfrm>
          <a:pattFill prst="horzBrick">
            <a:fgClr>
              <a:schemeClr val="tx1">
                <a:lumMod val="75000"/>
                <a:lumOff val="25000"/>
              </a:schemeClr>
            </a:fgClr>
            <a:bgClr>
              <a:schemeClr val="tx1">
                <a:lumMod val="95000"/>
                <a:lumOff val="5000"/>
              </a:schemeClr>
            </a:bgClr>
          </a:pattFill>
        </p:grpSpPr>
        <p:grpSp>
          <p:nvGrpSpPr>
            <p:cNvPr id="1025" name="Group 1024"/>
            <p:cNvGrpSpPr/>
            <p:nvPr/>
          </p:nvGrpSpPr>
          <p:grpSpPr>
            <a:xfrm>
              <a:off x="7871450" y="2580899"/>
              <a:ext cx="1177612" cy="2245543"/>
              <a:chOff x="7871450" y="2580899"/>
              <a:chExt cx="1177612" cy="2245543"/>
            </a:xfrm>
            <a:grpFill/>
          </p:grpSpPr>
          <p:grpSp>
            <p:nvGrpSpPr>
              <p:cNvPr id="186" name="Group 185"/>
              <p:cNvGrpSpPr/>
              <p:nvPr/>
            </p:nvGrpSpPr>
            <p:grpSpPr>
              <a:xfrm>
                <a:off x="7871450" y="2580899"/>
                <a:ext cx="1177612" cy="2245543"/>
                <a:chOff x="-2247901" y="-661987"/>
                <a:chExt cx="1165225" cy="2221922"/>
              </a:xfrm>
              <a:grpFill/>
            </p:grpSpPr>
            <p:sp>
              <p:nvSpPr>
                <p:cNvPr id="187" name="Rectangle 186"/>
                <p:cNvSpPr/>
                <p:nvPr/>
              </p:nvSpPr>
              <p:spPr>
                <a:xfrm>
                  <a:off x="-2247901" y="-661987"/>
                  <a:ext cx="1152525" cy="22219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8" name="Frame 187"/>
                <p:cNvSpPr/>
                <p:nvPr/>
              </p:nvSpPr>
              <p:spPr>
                <a:xfrm>
                  <a:off x="-2124075" y="-4151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89" name="Frame 188"/>
                <p:cNvSpPr/>
                <p:nvPr/>
              </p:nvSpPr>
              <p:spPr>
                <a:xfrm>
                  <a:off x="-1760538" y="5103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90" name="Frame 189"/>
                <p:cNvSpPr/>
                <p:nvPr/>
              </p:nvSpPr>
              <p:spPr>
                <a:xfrm>
                  <a:off x="-2124075" y="510314"/>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91" name="Frame 190"/>
                <p:cNvSpPr/>
                <p:nvPr/>
              </p:nvSpPr>
              <p:spPr>
                <a:xfrm>
                  <a:off x="-1397000" y="1155901"/>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92" name="Frame 191"/>
                <p:cNvSpPr/>
                <p:nvPr/>
              </p:nvSpPr>
              <p:spPr>
                <a:xfrm>
                  <a:off x="-2135944" y="115590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93" name="Frame 192"/>
                <p:cNvSpPr/>
                <p:nvPr/>
              </p:nvSpPr>
              <p:spPr>
                <a:xfrm>
                  <a:off x="-1397000" y="51031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94" name="Frame 193"/>
                <p:cNvSpPr/>
                <p:nvPr/>
              </p:nvSpPr>
              <p:spPr>
                <a:xfrm>
                  <a:off x="-1760538" y="-40370"/>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95" name="Frame 194"/>
                <p:cNvSpPr/>
                <p:nvPr/>
              </p:nvSpPr>
              <p:spPr>
                <a:xfrm>
                  <a:off x="-1397000" y="-415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96" name="Frame 195"/>
                <p:cNvSpPr/>
                <p:nvPr/>
              </p:nvSpPr>
              <p:spPr>
                <a:xfrm>
                  <a:off x="-2124075" y="-568448"/>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97" name="Frame 196"/>
                <p:cNvSpPr/>
                <p:nvPr/>
              </p:nvSpPr>
              <p:spPr>
                <a:xfrm>
                  <a:off x="-1760538" y="-56730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98" name="Frame 197"/>
                <p:cNvSpPr/>
                <p:nvPr/>
              </p:nvSpPr>
              <p:spPr>
                <a:xfrm>
                  <a:off x="-1397000" y="-568449"/>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99" name="Freeform 198"/>
                <p:cNvSpPr/>
                <p:nvPr/>
              </p:nvSpPr>
              <p:spPr>
                <a:xfrm rot="5400000">
                  <a:off x="-1872243" y="1245030"/>
                  <a:ext cx="402554" cy="227256"/>
                </a:xfrm>
                <a:custGeom>
                  <a:avLst/>
                  <a:gdLst>
                    <a:gd name="connsiteX0" fmla="*/ 0 w 402554"/>
                    <a:gd name="connsiteY0" fmla="*/ 227256 h 227256"/>
                    <a:gd name="connsiteX1" fmla="*/ 0 w 402554"/>
                    <a:gd name="connsiteY1" fmla="*/ 1 h 227256"/>
                    <a:gd name="connsiteX2" fmla="*/ 31837 w 402554"/>
                    <a:gd name="connsiteY2" fmla="*/ 1 h 227256"/>
                    <a:gd name="connsiteX3" fmla="*/ 31837 w 402554"/>
                    <a:gd name="connsiteY3" fmla="*/ 0 h 227256"/>
                    <a:gd name="connsiteX4" fmla="*/ 402554 w 402554"/>
                    <a:gd name="connsiteY4" fmla="*/ 0 h 227256"/>
                    <a:gd name="connsiteX5" fmla="*/ 402554 w 402554"/>
                    <a:gd name="connsiteY5" fmla="*/ 45719 h 227256"/>
                    <a:gd name="connsiteX6" fmla="*/ 45719 w 402554"/>
                    <a:gd name="connsiteY6" fmla="*/ 45719 h 227256"/>
                    <a:gd name="connsiteX7" fmla="*/ 45719 w 402554"/>
                    <a:gd name="connsiteY7" fmla="*/ 180338 h 227256"/>
                    <a:gd name="connsiteX8" fmla="*/ 400544 w 402554"/>
                    <a:gd name="connsiteY8" fmla="*/ 180338 h 227256"/>
                    <a:gd name="connsiteX9" fmla="*/ 400544 w 402554"/>
                    <a:gd name="connsiteY9" fmla="*/ 226057 h 227256"/>
                    <a:gd name="connsiteX10" fmla="*/ 45719 w 402554"/>
                    <a:gd name="connsiteY10" fmla="*/ 226057 h 227256"/>
                    <a:gd name="connsiteX11" fmla="*/ 45719 w 402554"/>
                    <a:gd name="connsiteY11" fmla="*/ 227256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54" h="227256">
                      <a:moveTo>
                        <a:pt x="0" y="227256"/>
                      </a:moveTo>
                      <a:lnTo>
                        <a:pt x="0" y="1"/>
                      </a:lnTo>
                      <a:lnTo>
                        <a:pt x="31837" y="1"/>
                      </a:lnTo>
                      <a:lnTo>
                        <a:pt x="31837" y="0"/>
                      </a:lnTo>
                      <a:lnTo>
                        <a:pt x="402554" y="0"/>
                      </a:lnTo>
                      <a:lnTo>
                        <a:pt x="402554" y="45719"/>
                      </a:lnTo>
                      <a:lnTo>
                        <a:pt x="45719" y="45719"/>
                      </a:lnTo>
                      <a:lnTo>
                        <a:pt x="45719" y="180338"/>
                      </a:lnTo>
                      <a:lnTo>
                        <a:pt x="400544" y="180338"/>
                      </a:lnTo>
                      <a:lnTo>
                        <a:pt x="400544" y="226057"/>
                      </a:lnTo>
                      <a:lnTo>
                        <a:pt x="45719" y="226057"/>
                      </a:lnTo>
                      <a:lnTo>
                        <a:pt x="45719" y="227256"/>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0" name="Rectangle 199"/>
                <p:cNvSpPr/>
                <p:nvPr/>
              </p:nvSpPr>
              <p:spPr>
                <a:xfrm>
                  <a:off x="-2235201" y="827426"/>
                  <a:ext cx="11525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360" name="Picture 359"/>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702764" y="2672222"/>
                <a:ext cx="245005" cy="359038"/>
              </a:xfrm>
              <a:prstGeom prst="rect">
                <a:avLst/>
              </a:prstGeom>
              <a:grpFill/>
            </p:spPr>
          </p:pic>
          <p:pic>
            <p:nvPicPr>
              <p:cNvPr id="361" name="Picture 360"/>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340235" y="2672222"/>
                <a:ext cx="245005" cy="359038"/>
              </a:xfrm>
              <a:prstGeom prst="rect">
                <a:avLst/>
              </a:prstGeom>
              <a:grpFill/>
            </p:spPr>
          </p:pic>
          <p:pic>
            <p:nvPicPr>
              <p:cNvPr id="362" name="Picture 361"/>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7983764" y="2667705"/>
                <a:ext cx="245005" cy="359038"/>
              </a:xfrm>
              <a:prstGeom prst="rect">
                <a:avLst/>
              </a:prstGeom>
              <a:grpFill/>
            </p:spPr>
          </p:pic>
          <p:pic>
            <p:nvPicPr>
              <p:cNvPr id="363" name="Picture 362"/>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701869" y="3202781"/>
                <a:ext cx="245005" cy="359038"/>
              </a:xfrm>
              <a:prstGeom prst="rect">
                <a:avLst/>
              </a:prstGeom>
              <a:grpFill/>
            </p:spPr>
          </p:pic>
          <p:pic>
            <p:nvPicPr>
              <p:cNvPr id="364" name="Picture 363"/>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339340" y="3202781"/>
                <a:ext cx="245005" cy="359038"/>
              </a:xfrm>
              <a:prstGeom prst="rect">
                <a:avLst/>
              </a:prstGeom>
              <a:grpFill/>
            </p:spPr>
          </p:pic>
          <p:pic>
            <p:nvPicPr>
              <p:cNvPr id="365" name="Picture 364"/>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7982869" y="3198264"/>
                <a:ext cx="245005" cy="359038"/>
              </a:xfrm>
              <a:prstGeom prst="rect">
                <a:avLst/>
              </a:prstGeom>
              <a:grpFill/>
            </p:spPr>
          </p:pic>
          <p:pic>
            <p:nvPicPr>
              <p:cNvPr id="366" name="Picture 365"/>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709657" y="3758311"/>
                <a:ext cx="245005" cy="359038"/>
              </a:xfrm>
              <a:prstGeom prst="rect">
                <a:avLst/>
              </a:prstGeom>
              <a:grpFill/>
            </p:spPr>
          </p:pic>
          <p:pic>
            <p:nvPicPr>
              <p:cNvPr id="367" name="Picture 366"/>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347128" y="3758311"/>
                <a:ext cx="245005" cy="359038"/>
              </a:xfrm>
              <a:prstGeom prst="rect">
                <a:avLst/>
              </a:prstGeom>
              <a:grpFill/>
            </p:spPr>
          </p:pic>
          <p:pic>
            <p:nvPicPr>
              <p:cNvPr id="368" name="Picture 367"/>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7990657" y="3753794"/>
                <a:ext cx="245005" cy="359038"/>
              </a:xfrm>
              <a:prstGeom prst="rect">
                <a:avLst/>
              </a:prstGeom>
              <a:grpFill/>
            </p:spPr>
          </p:pic>
          <p:pic>
            <p:nvPicPr>
              <p:cNvPr id="369" name="Picture 368"/>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713939" y="4410387"/>
                <a:ext cx="245005" cy="359038"/>
              </a:xfrm>
              <a:prstGeom prst="rect">
                <a:avLst/>
              </a:prstGeom>
              <a:grpFill/>
            </p:spPr>
          </p:pic>
          <p:pic>
            <p:nvPicPr>
              <p:cNvPr id="370" name="Picture 369"/>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7973397" y="4411765"/>
                <a:ext cx="245005" cy="359038"/>
              </a:xfrm>
              <a:prstGeom prst="rect">
                <a:avLst/>
              </a:prstGeom>
              <a:grpFill/>
            </p:spPr>
          </p:pic>
        </p:grpSp>
        <p:pic>
          <p:nvPicPr>
            <p:cNvPr id="529" name="Picture 528"/>
            <p:cNvPicPr>
              <a:picLocks noChangeAspect="1"/>
            </p:cNvPicPr>
            <p:nvPr/>
          </p:nvPicPr>
          <p:blipFill rotWithShape="1">
            <a:blip r:embed="rId11" cstate="print">
              <a:extLst>
                <a:ext uri="{28A0092B-C50C-407E-A947-70E740481C1C}">
                  <a14:useLocalDpi xmlns:a14="http://schemas.microsoft.com/office/drawing/2010/main" val="0"/>
                </a:ext>
              </a:extLst>
            </a:blip>
            <a:srcRect l="53336" t="76795" r="28271" b="3128"/>
            <a:stretch/>
          </p:blipFill>
          <p:spPr>
            <a:xfrm>
              <a:off x="8329883" y="4379013"/>
              <a:ext cx="249617" cy="408176"/>
            </a:xfrm>
            <a:prstGeom prst="rect">
              <a:avLst/>
            </a:prstGeom>
            <a:grpFill/>
          </p:spPr>
        </p:pic>
      </p:grpSp>
      <p:grpSp>
        <p:nvGrpSpPr>
          <p:cNvPr id="1030" name="Group 1029"/>
          <p:cNvGrpSpPr/>
          <p:nvPr/>
        </p:nvGrpSpPr>
        <p:grpSpPr>
          <a:xfrm>
            <a:off x="6710772" y="2580899"/>
            <a:ext cx="1177612" cy="2245543"/>
            <a:chOff x="6710772" y="2580899"/>
            <a:chExt cx="1177612" cy="2245543"/>
          </a:xfrm>
          <a:pattFill prst="horzBrick">
            <a:fgClr>
              <a:schemeClr val="tx1">
                <a:lumMod val="75000"/>
                <a:lumOff val="25000"/>
              </a:schemeClr>
            </a:fgClr>
            <a:bgClr>
              <a:schemeClr val="tx1">
                <a:lumMod val="95000"/>
                <a:lumOff val="5000"/>
              </a:schemeClr>
            </a:bgClr>
          </a:pattFill>
        </p:grpSpPr>
        <p:grpSp>
          <p:nvGrpSpPr>
            <p:cNvPr id="372" name="Group 371"/>
            <p:cNvGrpSpPr/>
            <p:nvPr/>
          </p:nvGrpSpPr>
          <p:grpSpPr>
            <a:xfrm>
              <a:off x="6710772" y="2580899"/>
              <a:ext cx="1177612" cy="2245543"/>
              <a:chOff x="7871450" y="2580899"/>
              <a:chExt cx="1177612" cy="2245543"/>
            </a:xfrm>
            <a:grpFill/>
          </p:grpSpPr>
          <p:grpSp>
            <p:nvGrpSpPr>
              <p:cNvPr id="373" name="Group 372"/>
              <p:cNvGrpSpPr/>
              <p:nvPr/>
            </p:nvGrpSpPr>
            <p:grpSpPr>
              <a:xfrm>
                <a:off x="7871450" y="2580899"/>
                <a:ext cx="1177612" cy="2245543"/>
                <a:chOff x="-2247901" y="-661987"/>
                <a:chExt cx="1165225" cy="2221922"/>
              </a:xfrm>
              <a:grpFill/>
            </p:grpSpPr>
            <p:sp>
              <p:nvSpPr>
                <p:cNvPr id="385" name="Rectangle 384"/>
                <p:cNvSpPr/>
                <p:nvPr/>
              </p:nvSpPr>
              <p:spPr>
                <a:xfrm>
                  <a:off x="-2247901" y="-661987"/>
                  <a:ext cx="1152525" cy="22219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6" name="Frame 385"/>
                <p:cNvSpPr/>
                <p:nvPr/>
              </p:nvSpPr>
              <p:spPr>
                <a:xfrm>
                  <a:off x="-2124075" y="-4151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87" name="Frame 386"/>
                <p:cNvSpPr/>
                <p:nvPr/>
              </p:nvSpPr>
              <p:spPr>
                <a:xfrm>
                  <a:off x="-1760538" y="5103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88" name="Frame 387"/>
                <p:cNvSpPr/>
                <p:nvPr/>
              </p:nvSpPr>
              <p:spPr>
                <a:xfrm>
                  <a:off x="-2124075" y="510314"/>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89" name="Frame 388"/>
                <p:cNvSpPr/>
                <p:nvPr/>
              </p:nvSpPr>
              <p:spPr>
                <a:xfrm>
                  <a:off x="-1397000" y="1155901"/>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90" name="Frame 389"/>
                <p:cNvSpPr/>
                <p:nvPr/>
              </p:nvSpPr>
              <p:spPr>
                <a:xfrm>
                  <a:off x="-2135944" y="115590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91" name="Frame 390"/>
                <p:cNvSpPr/>
                <p:nvPr/>
              </p:nvSpPr>
              <p:spPr>
                <a:xfrm>
                  <a:off x="-1397000" y="51031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92" name="Frame 391"/>
                <p:cNvSpPr/>
                <p:nvPr/>
              </p:nvSpPr>
              <p:spPr>
                <a:xfrm>
                  <a:off x="-1760538" y="-40370"/>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93" name="Frame 392"/>
                <p:cNvSpPr/>
                <p:nvPr/>
              </p:nvSpPr>
              <p:spPr>
                <a:xfrm>
                  <a:off x="-1397000" y="-415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94" name="Frame 393"/>
                <p:cNvSpPr/>
                <p:nvPr/>
              </p:nvSpPr>
              <p:spPr>
                <a:xfrm>
                  <a:off x="-2124075" y="-568448"/>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95" name="Frame 394"/>
                <p:cNvSpPr/>
                <p:nvPr/>
              </p:nvSpPr>
              <p:spPr>
                <a:xfrm>
                  <a:off x="-1760538" y="-56730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96" name="Frame 395"/>
                <p:cNvSpPr/>
                <p:nvPr/>
              </p:nvSpPr>
              <p:spPr>
                <a:xfrm>
                  <a:off x="-1397000" y="-568449"/>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97" name="Freeform 396"/>
                <p:cNvSpPr/>
                <p:nvPr/>
              </p:nvSpPr>
              <p:spPr>
                <a:xfrm rot="5400000">
                  <a:off x="-1872243" y="1245030"/>
                  <a:ext cx="402554" cy="227256"/>
                </a:xfrm>
                <a:custGeom>
                  <a:avLst/>
                  <a:gdLst>
                    <a:gd name="connsiteX0" fmla="*/ 0 w 402554"/>
                    <a:gd name="connsiteY0" fmla="*/ 227256 h 227256"/>
                    <a:gd name="connsiteX1" fmla="*/ 0 w 402554"/>
                    <a:gd name="connsiteY1" fmla="*/ 1 h 227256"/>
                    <a:gd name="connsiteX2" fmla="*/ 31837 w 402554"/>
                    <a:gd name="connsiteY2" fmla="*/ 1 h 227256"/>
                    <a:gd name="connsiteX3" fmla="*/ 31837 w 402554"/>
                    <a:gd name="connsiteY3" fmla="*/ 0 h 227256"/>
                    <a:gd name="connsiteX4" fmla="*/ 402554 w 402554"/>
                    <a:gd name="connsiteY4" fmla="*/ 0 h 227256"/>
                    <a:gd name="connsiteX5" fmla="*/ 402554 w 402554"/>
                    <a:gd name="connsiteY5" fmla="*/ 45719 h 227256"/>
                    <a:gd name="connsiteX6" fmla="*/ 45719 w 402554"/>
                    <a:gd name="connsiteY6" fmla="*/ 45719 h 227256"/>
                    <a:gd name="connsiteX7" fmla="*/ 45719 w 402554"/>
                    <a:gd name="connsiteY7" fmla="*/ 180338 h 227256"/>
                    <a:gd name="connsiteX8" fmla="*/ 400544 w 402554"/>
                    <a:gd name="connsiteY8" fmla="*/ 180338 h 227256"/>
                    <a:gd name="connsiteX9" fmla="*/ 400544 w 402554"/>
                    <a:gd name="connsiteY9" fmla="*/ 226057 h 227256"/>
                    <a:gd name="connsiteX10" fmla="*/ 45719 w 402554"/>
                    <a:gd name="connsiteY10" fmla="*/ 226057 h 227256"/>
                    <a:gd name="connsiteX11" fmla="*/ 45719 w 402554"/>
                    <a:gd name="connsiteY11" fmla="*/ 227256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54" h="227256">
                      <a:moveTo>
                        <a:pt x="0" y="227256"/>
                      </a:moveTo>
                      <a:lnTo>
                        <a:pt x="0" y="1"/>
                      </a:lnTo>
                      <a:lnTo>
                        <a:pt x="31837" y="1"/>
                      </a:lnTo>
                      <a:lnTo>
                        <a:pt x="31837" y="0"/>
                      </a:lnTo>
                      <a:lnTo>
                        <a:pt x="402554" y="0"/>
                      </a:lnTo>
                      <a:lnTo>
                        <a:pt x="402554" y="45719"/>
                      </a:lnTo>
                      <a:lnTo>
                        <a:pt x="45719" y="45719"/>
                      </a:lnTo>
                      <a:lnTo>
                        <a:pt x="45719" y="180338"/>
                      </a:lnTo>
                      <a:lnTo>
                        <a:pt x="400544" y="180338"/>
                      </a:lnTo>
                      <a:lnTo>
                        <a:pt x="400544" y="226057"/>
                      </a:lnTo>
                      <a:lnTo>
                        <a:pt x="45719" y="226057"/>
                      </a:lnTo>
                      <a:lnTo>
                        <a:pt x="45719" y="227256"/>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8" name="Rectangle 397"/>
                <p:cNvSpPr/>
                <p:nvPr/>
              </p:nvSpPr>
              <p:spPr>
                <a:xfrm>
                  <a:off x="-2235201" y="827426"/>
                  <a:ext cx="11525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374" name="Picture 373"/>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702764" y="2672222"/>
                <a:ext cx="245005" cy="359038"/>
              </a:xfrm>
              <a:prstGeom prst="rect">
                <a:avLst/>
              </a:prstGeom>
              <a:grpFill/>
            </p:spPr>
          </p:pic>
          <p:pic>
            <p:nvPicPr>
              <p:cNvPr id="375" name="Picture 374"/>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340235" y="2672222"/>
                <a:ext cx="245005" cy="359038"/>
              </a:xfrm>
              <a:prstGeom prst="rect">
                <a:avLst/>
              </a:prstGeom>
              <a:grpFill/>
            </p:spPr>
          </p:pic>
          <p:pic>
            <p:nvPicPr>
              <p:cNvPr id="376" name="Picture 375"/>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7983764" y="2667705"/>
                <a:ext cx="245005" cy="359038"/>
              </a:xfrm>
              <a:prstGeom prst="rect">
                <a:avLst/>
              </a:prstGeom>
              <a:grpFill/>
            </p:spPr>
          </p:pic>
          <p:pic>
            <p:nvPicPr>
              <p:cNvPr id="377" name="Picture 376"/>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701869" y="3202781"/>
                <a:ext cx="245005" cy="359038"/>
              </a:xfrm>
              <a:prstGeom prst="rect">
                <a:avLst/>
              </a:prstGeom>
              <a:grpFill/>
            </p:spPr>
          </p:pic>
          <p:pic>
            <p:nvPicPr>
              <p:cNvPr id="378" name="Picture 377"/>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339340" y="3202781"/>
                <a:ext cx="245005" cy="359038"/>
              </a:xfrm>
              <a:prstGeom prst="rect">
                <a:avLst/>
              </a:prstGeom>
              <a:grpFill/>
            </p:spPr>
          </p:pic>
          <p:pic>
            <p:nvPicPr>
              <p:cNvPr id="379" name="Picture 378"/>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7982869" y="3198264"/>
                <a:ext cx="245005" cy="359038"/>
              </a:xfrm>
              <a:prstGeom prst="rect">
                <a:avLst/>
              </a:prstGeom>
              <a:grpFill/>
            </p:spPr>
          </p:pic>
          <p:pic>
            <p:nvPicPr>
              <p:cNvPr id="380" name="Picture 379"/>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709657" y="3758311"/>
                <a:ext cx="245005" cy="359038"/>
              </a:xfrm>
              <a:prstGeom prst="rect">
                <a:avLst/>
              </a:prstGeom>
              <a:grpFill/>
            </p:spPr>
          </p:pic>
          <p:pic>
            <p:nvPicPr>
              <p:cNvPr id="381" name="Picture 380"/>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347128" y="3758311"/>
                <a:ext cx="245005" cy="359038"/>
              </a:xfrm>
              <a:prstGeom prst="rect">
                <a:avLst/>
              </a:prstGeom>
              <a:grpFill/>
            </p:spPr>
          </p:pic>
          <p:pic>
            <p:nvPicPr>
              <p:cNvPr id="382" name="Picture 381"/>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7990657" y="3753794"/>
                <a:ext cx="245005" cy="359038"/>
              </a:xfrm>
              <a:prstGeom prst="rect">
                <a:avLst/>
              </a:prstGeom>
              <a:grpFill/>
            </p:spPr>
          </p:pic>
          <p:pic>
            <p:nvPicPr>
              <p:cNvPr id="383" name="Picture 382"/>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713939" y="4410387"/>
                <a:ext cx="245005" cy="359038"/>
              </a:xfrm>
              <a:prstGeom prst="rect">
                <a:avLst/>
              </a:prstGeom>
              <a:grpFill/>
            </p:spPr>
          </p:pic>
          <p:pic>
            <p:nvPicPr>
              <p:cNvPr id="384" name="Picture 383"/>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7973397" y="4411765"/>
                <a:ext cx="245005" cy="359038"/>
              </a:xfrm>
              <a:prstGeom prst="rect">
                <a:avLst/>
              </a:prstGeom>
              <a:grpFill/>
            </p:spPr>
          </p:pic>
        </p:grpSp>
        <p:pic>
          <p:nvPicPr>
            <p:cNvPr id="467" name="Picture 466"/>
            <p:cNvPicPr>
              <a:picLocks noChangeAspect="1"/>
            </p:cNvPicPr>
            <p:nvPr/>
          </p:nvPicPr>
          <p:blipFill rotWithShape="1">
            <a:blip r:embed="rId11" cstate="print">
              <a:extLst>
                <a:ext uri="{28A0092B-C50C-407E-A947-70E740481C1C}">
                  <a14:useLocalDpi xmlns:a14="http://schemas.microsoft.com/office/drawing/2010/main" val="0"/>
                </a:ext>
              </a:extLst>
            </a:blip>
            <a:srcRect l="53336" t="76795" r="28271" b="3128"/>
            <a:stretch/>
          </p:blipFill>
          <p:spPr>
            <a:xfrm>
              <a:off x="7168433" y="4379013"/>
              <a:ext cx="249617" cy="408176"/>
            </a:xfrm>
            <a:prstGeom prst="rect">
              <a:avLst/>
            </a:prstGeom>
            <a:grpFill/>
          </p:spPr>
        </p:pic>
      </p:grpSp>
      <p:grpSp>
        <p:nvGrpSpPr>
          <p:cNvPr id="470" name="Group 469"/>
          <p:cNvGrpSpPr/>
          <p:nvPr/>
        </p:nvGrpSpPr>
        <p:grpSpPr>
          <a:xfrm>
            <a:off x="4726250" y="3173671"/>
            <a:ext cx="861278" cy="1642338"/>
            <a:chOff x="3875429" y="3173671"/>
            <a:chExt cx="861278" cy="1642338"/>
          </a:xfrm>
          <a:pattFill prst="horzBrick">
            <a:fgClr>
              <a:schemeClr val="accent2">
                <a:lumMod val="60000"/>
                <a:lumOff val="40000"/>
              </a:schemeClr>
            </a:fgClr>
            <a:bgClr>
              <a:schemeClr val="accent2">
                <a:lumMod val="50000"/>
              </a:schemeClr>
            </a:bgClr>
          </a:pattFill>
        </p:grpSpPr>
        <p:grpSp>
          <p:nvGrpSpPr>
            <p:cNvPr id="471" name="Group 470"/>
            <p:cNvGrpSpPr/>
            <p:nvPr/>
          </p:nvGrpSpPr>
          <p:grpSpPr>
            <a:xfrm>
              <a:off x="3875429" y="3173671"/>
              <a:ext cx="861278" cy="1642338"/>
              <a:chOff x="3875429" y="3173671"/>
              <a:chExt cx="861278" cy="1642338"/>
            </a:xfrm>
            <a:grpFill/>
          </p:grpSpPr>
          <p:grpSp>
            <p:nvGrpSpPr>
              <p:cNvPr id="483" name="Group 482"/>
              <p:cNvGrpSpPr/>
              <p:nvPr/>
            </p:nvGrpSpPr>
            <p:grpSpPr>
              <a:xfrm>
                <a:off x="3875429" y="3173671"/>
                <a:ext cx="861278" cy="1642338"/>
                <a:chOff x="-2247901" y="-661987"/>
                <a:chExt cx="1165225" cy="2221922"/>
              </a:xfrm>
              <a:grpFill/>
            </p:grpSpPr>
            <p:sp>
              <p:nvSpPr>
                <p:cNvPr id="485" name="Rectangle 484"/>
                <p:cNvSpPr/>
                <p:nvPr/>
              </p:nvSpPr>
              <p:spPr>
                <a:xfrm>
                  <a:off x="-2247901" y="-661987"/>
                  <a:ext cx="1152525" cy="22219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6" name="Frame 485"/>
                <p:cNvSpPr/>
                <p:nvPr/>
              </p:nvSpPr>
              <p:spPr>
                <a:xfrm>
                  <a:off x="-2124075" y="-4151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87" name="Frame 486"/>
                <p:cNvSpPr/>
                <p:nvPr/>
              </p:nvSpPr>
              <p:spPr>
                <a:xfrm>
                  <a:off x="-1760538" y="5103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88" name="Frame 487"/>
                <p:cNvSpPr/>
                <p:nvPr/>
              </p:nvSpPr>
              <p:spPr>
                <a:xfrm>
                  <a:off x="-2124075" y="510314"/>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89" name="Frame 488"/>
                <p:cNvSpPr/>
                <p:nvPr/>
              </p:nvSpPr>
              <p:spPr>
                <a:xfrm>
                  <a:off x="-1397000" y="1155901"/>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90" name="Frame 489"/>
                <p:cNvSpPr/>
                <p:nvPr/>
              </p:nvSpPr>
              <p:spPr>
                <a:xfrm>
                  <a:off x="-2135944" y="115590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91" name="Frame 490"/>
                <p:cNvSpPr/>
                <p:nvPr/>
              </p:nvSpPr>
              <p:spPr>
                <a:xfrm>
                  <a:off x="-1397000" y="51031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92" name="Frame 491"/>
                <p:cNvSpPr/>
                <p:nvPr/>
              </p:nvSpPr>
              <p:spPr>
                <a:xfrm>
                  <a:off x="-1760538" y="-40370"/>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93" name="Frame 492"/>
                <p:cNvSpPr/>
                <p:nvPr/>
              </p:nvSpPr>
              <p:spPr>
                <a:xfrm>
                  <a:off x="-1397000" y="-415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94" name="Frame 493"/>
                <p:cNvSpPr/>
                <p:nvPr/>
              </p:nvSpPr>
              <p:spPr>
                <a:xfrm>
                  <a:off x="-2124075" y="-568448"/>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95" name="Frame 494"/>
                <p:cNvSpPr/>
                <p:nvPr/>
              </p:nvSpPr>
              <p:spPr>
                <a:xfrm>
                  <a:off x="-1760538" y="-56730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96" name="Frame 495"/>
                <p:cNvSpPr/>
                <p:nvPr/>
              </p:nvSpPr>
              <p:spPr>
                <a:xfrm>
                  <a:off x="-1397000" y="-568449"/>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97" name="Freeform 496"/>
                <p:cNvSpPr/>
                <p:nvPr/>
              </p:nvSpPr>
              <p:spPr>
                <a:xfrm rot="5400000">
                  <a:off x="-1872243" y="1245030"/>
                  <a:ext cx="402554" cy="227256"/>
                </a:xfrm>
                <a:custGeom>
                  <a:avLst/>
                  <a:gdLst>
                    <a:gd name="connsiteX0" fmla="*/ 0 w 402554"/>
                    <a:gd name="connsiteY0" fmla="*/ 227256 h 227256"/>
                    <a:gd name="connsiteX1" fmla="*/ 0 w 402554"/>
                    <a:gd name="connsiteY1" fmla="*/ 1 h 227256"/>
                    <a:gd name="connsiteX2" fmla="*/ 31837 w 402554"/>
                    <a:gd name="connsiteY2" fmla="*/ 1 h 227256"/>
                    <a:gd name="connsiteX3" fmla="*/ 31837 w 402554"/>
                    <a:gd name="connsiteY3" fmla="*/ 0 h 227256"/>
                    <a:gd name="connsiteX4" fmla="*/ 402554 w 402554"/>
                    <a:gd name="connsiteY4" fmla="*/ 0 h 227256"/>
                    <a:gd name="connsiteX5" fmla="*/ 402554 w 402554"/>
                    <a:gd name="connsiteY5" fmla="*/ 45719 h 227256"/>
                    <a:gd name="connsiteX6" fmla="*/ 45719 w 402554"/>
                    <a:gd name="connsiteY6" fmla="*/ 45719 h 227256"/>
                    <a:gd name="connsiteX7" fmla="*/ 45719 w 402554"/>
                    <a:gd name="connsiteY7" fmla="*/ 180338 h 227256"/>
                    <a:gd name="connsiteX8" fmla="*/ 400544 w 402554"/>
                    <a:gd name="connsiteY8" fmla="*/ 180338 h 227256"/>
                    <a:gd name="connsiteX9" fmla="*/ 400544 w 402554"/>
                    <a:gd name="connsiteY9" fmla="*/ 226057 h 227256"/>
                    <a:gd name="connsiteX10" fmla="*/ 45719 w 402554"/>
                    <a:gd name="connsiteY10" fmla="*/ 226057 h 227256"/>
                    <a:gd name="connsiteX11" fmla="*/ 45719 w 402554"/>
                    <a:gd name="connsiteY11" fmla="*/ 227256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54" h="227256">
                      <a:moveTo>
                        <a:pt x="0" y="227256"/>
                      </a:moveTo>
                      <a:lnTo>
                        <a:pt x="0" y="1"/>
                      </a:lnTo>
                      <a:lnTo>
                        <a:pt x="31837" y="1"/>
                      </a:lnTo>
                      <a:lnTo>
                        <a:pt x="31837" y="0"/>
                      </a:lnTo>
                      <a:lnTo>
                        <a:pt x="402554" y="0"/>
                      </a:lnTo>
                      <a:lnTo>
                        <a:pt x="402554" y="45719"/>
                      </a:lnTo>
                      <a:lnTo>
                        <a:pt x="45719" y="45719"/>
                      </a:lnTo>
                      <a:lnTo>
                        <a:pt x="45719" y="180338"/>
                      </a:lnTo>
                      <a:lnTo>
                        <a:pt x="400544" y="180338"/>
                      </a:lnTo>
                      <a:lnTo>
                        <a:pt x="400544" y="226057"/>
                      </a:lnTo>
                      <a:lnTo>
                        <a:pt x="45719" y="226057"/>
                      </a:lnTo>
                      <a:lnTo>
                        <a:pt x="45719" y="227256"/>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98" name="Rectangle 497"/>
                <p:cNvSpPr/>
                <p:nvPr/>
              </p:nvSpPr>
              <p:spPr>
                <a:xfrm>
                  <a:off x="-2235201" y="827426"/>
                  <a:ext cx="11525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484" name="Picture 483"/>
              <p:cNvPicPr>
                <a:picLocks noChangeAspect="1"/>
              </p:cNvPicPr>
              <p:nvPr/>
            </p:nvPicPr>
            <p:blipFill rotWithShape="1">
              <a:blip r:embed="rId4" cstate="print">
                <a:extLst>
                  <a:ext uri="{28A0092B-C50C-407E-A947-70E740481C1C}">
                    <a14:useLocalDpi xmlns:a14="http://schemas.microsoft.com/office/drawing/2010/main" val="0"/>
                  </a:ext>
                </a:extLst>
              </a:blip>
              <a:srcRect l="53336" t="76795" r="28271" b="3128"/>
              <a:stretch/>
            </p:blipFill>
            <p:spPr>
              <a:xfrm>
                <a:off x="4193070" y="4406960"/>
                <a:ext cx="240022" cy="392486"/>
              </a:xfrm>
              <a:prstGeom prst="rect">
                <a:avLst/>
              </a:prstGeom>
              <a:grpFill/>
            </p:spPr>
          </p:pic>
        </p:grpSp>
        <p:pic>
          <p:nvPicPr>
            <p:cNvPr id="472" name="Picture 471"/>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3947747" y="4472304"/>
              <a:ext cx="173343" cy="321637"/>
            </a:xfrm>
            <a:prstGeom prst="rect">
              <a:avLst/>
            </a:prstGeom>
            <a:grpFill/>
          </p:spPr>
        </p:pic>
        <p:pic>
          <p:nvPicPr>
            <p:cNvPr id="473" name="Picture 472"/>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3959225" y="3982043"/>
              <a:ext cx="173343" cy="321637"/>
            </a:xfrm>
            <a:prstGeom prst="rect">
              <a:avLst/>
            </a:prstGeom>
            <a:grpFill/>
          </p:spPr>
        </p:pic>
        <p:pic>
          <p:nvPicPr>
            <p:cNvPr id="474" name="Picture 473"/>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218935" y="3978760"/>
              <a:ext cx="173343" cy="321637"/>
            </a:xfrm>
            <a:prstGeom prst="rect">
              <a:avLst/>
            </a:prstGeom>
            <a:grpFill/>
          </p:spPr>
        </p:pic>
        <p:pic>
          <p:nvPicPr>
            <p:cNvPr id="475" name="Picture 474"/>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486575" y="3978760"/>
              <a:ext cx="173343" cy="321637"/>
            </a:xfrm>
            <a:prstGeom prst="rect">
              <a:avLst/>
            </a:prstGeom>
            <a:grpFill/>
          </p:spPr>
        </p:pic>
        <p:pic>
          <p:nvPicPr>
            <p:cNvPr id="476" name="Picture 475"/>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3960706" y="3575201"/>
              <a:ext cx="173343" cy="321637"/>
            </a:xfrm>
            <a:prstGeom prst="rect">
              <a:avLst/>
            </a:prstGeom>
            <a:grpFill/>
          </p:spPr>
        </p:pic>
        <p:pic>
          <p:nvPicPr>
            <p:cNvPr id="477" name="Picture 476"/>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220416" y="3571918"/>
              <a:ext cx="173343" cy="321637"/>
            </a:xfrm>
            <a:prstGeom prst="rect">
              <a:avLst/>
            </a:prstGeom>
            <a:grpFill/>
          </p:spPr>
        </p:pic>
        <p:pic>
          <p:nvPicPr>
            <p:cNvPr id="478" name="Picture 477"/>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488056" y="3571918"/>
              <a:ext cx="173343" cy="321637"/>
            </a:xfrm>
            <a:prstGeom prst="rect">
              <a:avLst/>
            </a:prstGeom>
            <a:grpFill/>
          </p:spPr>
        </p:pic>
        <p:pic>
          <p:nvPicPr>
            <p:cNvPr id="479" name="Picture 478"/>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3957972" y="3191025"/>
              <a:ext cx="173343" cy="321637"/>
            </a:xfrm>
            <a:prstGeom prst="rect">
              <a:avLst/>
            </a:prstGeom>
            <a:grpFill/>
          </p:spPr>
        </p:pic>
        <p:pic>
          <p:nvPicPr>
            <p:cNvPr id="480" name="Picture 479"/>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217682" y="3187742"/>
              <a:ext cx="173343" cy="321637"/>
            </a:xfrm>
            <a:prstGeom prst="rect">
              <a:avLst/>
            </a:prstGeom>
            <a:grpFill/>
          </p:spPr>
        </p:pic>
        <p:pic>
          <p:nvPicPr>
            <p:cNvPr id="481" name="Picture 480"/>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485322" y="3187742"/>
              <a:ext cx="173343" cy="321637"/>
            </a:xfrm>
            <a:prstGeom prst="rect">
              <a:avLst/>
            </a:prstGeom>
            <a:grpFill/>
          </p:spPr>
        </p:pic>
        <p:pic>
          <p:nvPicPr>
            <p:cNvPr id="482" name="Picture 481"/>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491336" y="4472304"/>
              <a:ext cx="173343" cy="321637"/>
            </a:xfrm>
            <a:prstGeom prst="rect">
              <a:avLst/>
            </a:prstGeom>
            <a:grpFill/>
          </p:spPr>
        </p:pic>
      </p:grpSp>
      <p:grpSp>
        <p:nvGrpSpPr>
          <p:cNvPr id="1029" name="Group 1028"/>
          <p:cNvGrpSpPr/>
          <p:nvPr/>
        </p:nvGrpSpPr>
        <p:grpSpPr>
          <a:xfrm>
            <a:off x="3875429" y="3173671"/>
            <a:ext cx="861278" cy="1642338"/>
            <a:chOff x="3875429" y="3173671"/>
            <a:chExt cx="861278" cy="1642338"/>
          </a:xfrm>
          <a:pattFill prst="horzBrick">
            <a:fgClr>
              <a:schemeClr val="accent2">
                <a:lumMod val="60000"/>
                <a:lumOff val="40000"/>
              </a:schemeClr>
            </a:fgClr>
            <a:bgClr>
              <a:schemeClr val="accent2">
                <a:lumMod val="50000"/>
              </a:schemeClr>
            </a:bgClr>
          </a:pattFill>
        </p:grpSpPr>
        <p:grpSp>
          <p:nvGrpSpPr>
            <p:cNvPr id="1027" name="Group 1026"/>
            <p:cNvGrpSpPr/>
            <p:nvPr/>
          </p:nvGrpSpPr>
          <p:grpSpPr>
            <a:xfrm>
              <a:off x="3875429" y="3173671"/>
              <a:ext cx="861278" cy="1642338"/>
              <a:chOff x="3875429" y="3173671"/>
              <a:chExt cx="861278" cy="1642338"/>
            </a:xfrm>
            <a:grpFill/>
          </p:grpSpPr>
          <p:grpSp>
            <p:nvGrpSpPr>
              <p:cNvPr id="96" name="Group 95"/>
              <p:cNvGrpSpPr/>
              <p:nvPr/>
            </p:nvGrpSpPr>
            <p:grpSpPr>
              <a:xfrm>
                <a:off x="3875429" y="3173671"/>
                <a:ext cx="861278" cy="1642338"/>
                <a:chOff x="-2247901" y="-661987"/>
                <a:chExt cx="1165225" cy="2221922"/>
              </a:xfrm>
              <a:grpFill/>
            </p:grpSpPr>
            <p:sp>
              <p:nvSpPr>
                <p:cNvPr id="97" name="Rectangle 96"/>
                <p:cNvSpPr/>
                <p:nvPr/>
              </p:nvSpPr>
              <p:spPr>
                <a:xfrm>
                  <a:off x="-2247901" y="-661987"/>
                  <a:ext cx="1152525" cy="22219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8" name="Frame 97"/>
                <p:cNvSpPr/>
                <p:nvPr/>
              </p:nvSpPr>
              <p:spPr>
                <a:xfrm>
                  <a:off x="-2124075" y="-4151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99" name="Frame 98"/>
                <p:cNvSpPr/>
                <p:nvPr/>
              </p:nvSpPr>
              <p:spPr>
                <a:xfrm>
                  <a:off x="-1760538" y="5103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00" name="Frame 99"/>
                <p:cNvSpPr/>
                <p:nvPr/>
              </p:nvSpPr>
              <p:spPr>
                <a:xfrm>
                  <a:off x="-2124075" y="510314"/>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01" name="Frame 100"/>
                <p:cNvSpPr/>
                <p:nvPr/>
              </p:nvSpPr>
              <p:spPr>
                <a:xfrm>
                  <a:off x="-1397000" y="1155901"/>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02" name="Frame 101"/>
                <p:cNvSpPr/>
                <p:nvPr/>
              </p:nvSpPr>
              <p:spPr>
                <a:xfrm>
                  <a:off x="-2135944" y="115590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03" name="Frame 102"/>
                <p:cNvSpPr/>
                <p:nvPr/>
              </p:nvSpPr>
              <p:spPr>
                <a:xfrm>
                  <a:off x="-1397000" y="51031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04" name="Frame 103"/>
                <p:cNvSpPr/>
                <p:nvPr/>
              </p:nvSpPr>
              <p:spPr>
                <a:xfrm>
                  <a:off x="-1760538" y="-40370"/>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05" name="Frame 104"/>
                <p:cNvSpPr/>
                <p:nvPr/>
              </p:nvSpPr>
              <p:spPr>
                <a:xfrm>
                  <a:off x="-1397000" y="-415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06" name="Frame 105"/>
                <p:cNvSpPr/>
                <p:nvPr/>
              </p:nvSpPr>
              <p:spPr>
                <a:xfrm>
                  <a:off x="-2124075" y="-568448"/>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07" name="Frame 106"/>
                <p:cNvSpPr/>
                <p:nvPr/>
              </p:nvSpPr>
              <p:spPr>
                <a:xfrm>
                  <a:off x="-1760538" y="-56730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08" name="Frame 107"/>
                <p:cNvSpPr/>
                <p:nvPr/>
              </p:nvSpPr>
              <p:spPr>
                <a:xfrm>
                  <a:off x="-1397000" y="-568449"/>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09" name="Freeform 108"/>
                <p:cNvSpPr/>
                <p:nvPr/>
              </p:nvSpPr>
              <p:spPr>
                <a:xfrm rot="5400000">
                  <a:off x="-1872243" y="1245030"/>
                  <a:ext cx="402554" cy="227256"/>
                </a:xfrm>
                <a:custGeom>
                  <a:avLst/>
                  <a:gdLst>
                    <a:gd name="connsiteX0" fmla="*/ 0 w 402554"/>
                    <a:gd name="connsiteY0" fmla="*/ 227256 h 227256"/>
                    <a:gd name="connsiteX1" fmla="*/ 0 w 402554"/>
                    <a:gd name="connsiteY1" fmla="*/ 1 h 227256"/>
                    <a:gd name="connsiteX2" fmla="*/ 31837 w 402554"/>
                    <a:gd name="connsiteY2" fmla="*/ 1 h 227256"/>
                    <a:gd name="connsiteX3" fmla="*/ 31837 w 402554"/>
                    <a:gd name="connsiteY3" fmla="*/ 0 h 227256"/>
                    <a:gd name="connsiteX4" fmla="*/ 402554 w 402554"/>
                    <a:gd name="connsiteY4" fmla="*/ 0 h 227256"/>
                    <a:gd name="connsiteX5" fmla="*/ 402554 w 402554"/>
                    <a:gd name="connsiteY5" fmla="*/ 45719 h 227256"/>
                    <a:gd name="connsiteX6" fmla="*/ 45719 w 402554"/>
                    <a:gd name="connsiteY6" fmla="*/ 45719 h 227256"/>
                    <a:gd name="connsiteX7" fmla="*/ 45719 w 402554"/>
                    <a:gd name="connsiteY7" fmla="*/ 180338 h 227256"/>
                    <a:gd name="connsiteX8" fmla="*/ 400544 w 402554"/>
                    <a:gd name="connsiteY8" fmla="*/ 180338 h 227256"/>
                    <a:gd name="connsiteX9" fmla="*/ 400544 w 402554"/>
                    <a:gd name="connsiteY9" fmla="*/ 226057 h 227256"/>
                    <a:gd name="connsiteX10" fmla="*/ 45719 w 402554"/>
                    <a:gd name="connsiteY10" fmla="*/ 226057 h 227256"/>
                    <a:gd name="connsiteX11" fmla="*/ 45719 w 402554"/>
                    <a:gd name="connsiteY11" fmla="*/ 227256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54" h="227256">
                      <a:moveTo>
                        <a:pt x="0" y="227256"/>
                      </a:moveTo>
                      <a:lnTo>
                        <a:pt x="0" y="1"/>
                      </a:lnTo>
                      <a:lnTo>
                        <a:pt x="31837" y="1"/>
                      </a:lnTo>
                      <a:lnTo>
                        <a:pt x="31837" y="0"/>
                      </a:lnTo>
                      <a:lnTo>
                        <a:pt x="402554" y="0"/>
                      </a:lnTo>
                      <a:lnTo>
                        <a:pt x="402554" y="45719"/>
                      </a:lnTo>
                      <a:lnTo>
                        <a:pt x="45719" y="45719"/>
                      </a:lnTo>
                      <a:lnTo>
                        <a:pt x="45719" y="180338"/>
                      </a:lnTo>
                      <a:lnTo>
                        <a:pt x="400544" y="180338"/>
                      </a:lnTo>
                      <a:lnTo>
                        <a:pt x="400544" y="226057"/>
                      </a:lnTo>
                      <a:lnTo>
                        <a:pt x="45719" y="226057"/>
                      </a:lnTo>
                      <a:lnTo>
                        <a:pt x="45719" y="227256"/>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0" name="Rectangle 109"/>
                <p:cNvSpPr/>
                <p:nvPr/>
              </p:nvSpPr>
              <p:spPr>
                <a:xfrm>
                  <a:off x="-2235201" y="827426"/>
                  <a:ext cx="11525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466" name="Picture 465"/>
              <p:cNvPicPr>
                <a:picLocks noChangeAspect="1"/>
              </p:cNvPicPr>
              <p:nvPr/>
            </p:nvPicPr>
            <p:blipFill rotWithShape="1">
              <a:blip r:embed="rId4" cstate="print">
                <a:extLst>
                  <a:ext uri="{28A0092B-C50C-407E-A947-70E740481C1C}">
                    <a14:useLocalDpi xmlns:a14="http://schemas.microsoft.com/office/drawing/2010/main" val="0"/>
                  </a:ext>
                </a:extLst>
              </a:blip>
              <a:srcRect l="53336" t="76795" r="28271" b="3128"/>
              <a:stretch/>
            </p:blipFill>
            <p:spPr>
              <a:xfrm>
                <a:off x="4193070" y="4406960"/>
                <a:ext cx="240022" cy="392486"/>
              </a:xfrm>
              <a:prstGeom prst="rect">
                <a:avLst/>
              </a:prstGeom>
              <a:grpFill/>
            </p:spPr>
          </p:pic>
        </p:grpSp>
        <p:pic>
          <p:nvPicPr>
            <p:cNvPr id="315" name="Picture 314"/>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3947747" y="4472304"/>
              <a:ext cx="173343" cy="321637"/>
            </a:xfrm>
            <a:prstGeom prst="rect">
              <a:avLst/>
            </a:prstGeom>
            <a:grpFill/>
          </p:spPr>
        </p:pic>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3959225" y="3982043"/>
              <a:ext cx="173343" cy="321637"/>
            </a:xfrm>
            <a:prstGeom prst="rect">
              <a:avLst/>
            </a:prstGeom>
            <a:grpFill/>
          </p:spPr>
        </p:pic>
        <p:pic>
          <p:nvPicPr>
            <p:cNvPr id="276" name="Picture 275"/>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218935" y="3978760"/>
              <a:ext cx="173343" cy="321637"/>
            </a:xfrm>
            <a:prstGeom prst="rect">
              <a:avLst/>
            </a:prstGeom>
            <a:grpFill/>
          </p:spPr>
        </p:pic>
        <p:pic>
          <p:nvPicPr>
            <p:cNvPr id="277" name="Picture 276"/>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486575" y="3978760"/>
              <a:ext cx="173343" cy="321637"/>
            </a:xfrm>
            <a:prstGeom prst="rect">
              <a:avLst/>
            </a:prstGeom>
            <a:grpFill/>
          </p:spPr>
        </p:pic>
        <p:pic>
          <p:nvPicPr>
            <p:cNvPr id="301" name="Picture 300"/>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3960706" y="3575201"/>
              <a:ext cx="173343" cy="321637"/>
            </a:xfrm>
            <a:prstGeom prst="rect">
              <a:avLst/>
            </a:prstGeom>
            <a:grpFill/>
          </p:spPr>
        </p:pic>
        <p:pic>
          <p:nvPicPr>
            <p:cNvPr id="302" name="Picture 301"/>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220416" y="3571918"/>
              <a:ext cx="173343" cy="321637"/>
            </a:xfrm>
            <a:prstGeom prst="rect">
              <a:avLst/>
            </a:prstGeom>
            <a:grpFill/>
          </p:spPr>
        </p:pic>
        <p:pic>
          <p:nvPicPr>
            <p:cNvPr id="303" name="Picture 302"/>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488056" y="3571918"/>
              <a:ext cx="173343" cy="321637"/>
            </a:xfrm>
            <a:prstGeom prst="rect">
              <a:avLst/>
            </a:prstGeom>
            <a:grpFill/>
          </p:spPr>
        </p:pic>
        <p:pic>
          <p:nvPicPr>
            <p:cNvPr id="306" name="Picture 305"/>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3957972" y="3191025"/>
              <a:ext cx="173343" cy="321637"/>
            </a:xfrm>
            <a:prstGeom prst="rect">
              <a:avLst/>
            </a:prstGeom>
            <a:grpFill/>
          </p:spPr>
        </p:pic>
        <p:pic>
          <p:nvPicPr>
            <p:cNvPr id="307" name="Picture 306"/>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217682" y="3187742"/>
              <a:ext cx="173343" cy="321637"/>
            </a:xfrm>
            <a:prstGeom prst="rect">
              <a:avLst/>
            </a:prstGeom>
            <a:grpFill/>
          </p:spPr>
        </p:pic>
        <p:pic>
          <p:nvPicPr>
            <p:cNvPr id="308" name="Picture 307"/>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485322" y="3187742"/>
              <a:ext cx="173343" cy="321637"/>
            </a:xfrm>
            <a:prstGeom prst="rect">
              <a:avLst/>
            </a:prstGeom>
            <a:grpFill/>
          </p:spPr>
        </p:pic>
        <p:pic>
          <p:nvPicPr>
            <p:cNvPr id="314" name="Picture 313"/>
            <p:cNvPicPr>
              <a:picLocks noChangeAspect="1"/>
            </p:cNvPicPr>
            <p:nvPr/>
          </p:nvPicPr>
          <p:blipFill rotWithShape="1">
            <a:blip r:embed="rId9" cstate="print">
              <a:extLst>
                <a:ext uri="{28A0092B-C50C-407E-A947-70E740481C1C}">
                  <a14:useLocalDpi xmlns:a14="http://schemas.microsoft.com/office/drawing/2010/main" val="0"/>
                </a:ext>
              </a:extLst>
            </a:blip>
            <a:srcRect l="32230" t="77351" r="54870" b="6671"/>
            <a:stretch/>
          </p:blipFill>
          <p:spPr>
            <a:xfrm>
              <a:off x="4491336" y="4472304"/>
              <a:ext cx="173343" cy="321637"/>
            </a:xfrm>
            <a:prstGeom prst="rect">
              <a:avLst/>
            </a:prstGeom>
            <a:grpFill/>
          </p:spPr>
        </p:pic>
      </p:grpSp>
      <p:grpSp>
        <p:nvGrpSpPr>
          <p:cNvPr id="399" name="Group 398"/>
          <p:cNvGrpSpPr/>
          <p:nvPr/>
        </p:nvGrpSpPr>
        <p:grpSpPr>
          <a:xfrm>
            <a:off x="5556278" y="2580899"/>
            <a:ext cx="1177612" cy="2245543"/>
            <a:chOff x="7871450" y="2580899"/>
            <a:chExt cx="1177612" cy="2245543"/>
          </a:xfrm>
          <a:pattFill prst="horzBrick">
            <a:fgClr>
              <a:schemeClr val="tx1">
                <a:lumMod val="75000"/>
                <a:lumOff val="25000"/>
              </a:schemeClr>
            </a:fgClr>
            <a:bgClr>
              <a:schemeClr val="tx1">
                <a:lumMod val="95000"/>
                <a:lumOff val="5000"/>
              </a:schemeClr>
            </a:bgClr>
          </a:pattFill>
        </p:grpSpPr>
        <p:grpSp>
          <p:nvGrpSpPr>
            <p:cNvPr id="400" name="Group 399"/>
            <p:cNvGrpSpPr/>
            <p:nvPr/>
          </p:nvGrpSpPr>
          <p:grpSpPr>
            <a:xfrm>
              <a:off x="7871450" y="2580899"/>
              <a:ext cx="1177612" cy="2245543"/>
              <a:chOff x="-2247901" y="-661987"/>
              <a:chExt cx="1165225" cy="2221922"/>
            </a:xfrm>
            <a:grpFill/>
          </p:grpSpPr>
          <p:sp>
            <p:nvSpPr>
              <p:cNvPr id="412" name="Rectangle 411"/>
              <p:cNvSpPr/>
              <p:nvPr/>
            </p:nvSpPr>
            <p:spPr>
              <a:xfrm>
                <a:off x="-2247901" y="-661987"/>
                <a:ext cx="1152525" cy="22219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3" name="Frame 412"/>
              <p:cNvSpPr/>
              <p:nvPr/>
            </p:nvSpPr>
            <p:spPr>
              <a:xfrm>
                <a:off x="-2124075" y="-4151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14" name="Frame 413"/>
              <p:cNvSpPr/>
              <p:nvPr/>
            </p:nvSpPr>
            <p:spPr>
              <a:xfrm>
                <a:off x="-1760538" y="5103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15" name="Frame 414"/>
              <p:cNvSpPr/>
              <p:nvPr/>
            </p:nvSpPr>
            <p:spPr>
              <a:xfrm>
                <a:off x="-2124075" y="510314"/>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16" name="Frame 415"/>
              <p:cNvSpPr/>
              <p:nvPr/>
            </p:nvSpPr>
            <p:spPr>
              <a:xfrm>
                <a:off x="-1397000" y="1155901"/>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17" name="Frame 416"/>
              <p:cNvSpPr/>
              <p:nvPr/>
            </p:nvSpPr>
            <p:spPr>
              <a:xfrm>
                <a:off x="-2135944" y="115590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18" name="Frame 417"/>
              <p:cNvSpPr/>
              <p:nvPr/>
            </p:nvSpPr>
            <p:spPr>
              <a:xfrm>
                <a:off x="-1397000" y="51031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19" name="Frame 418"/>
              <p:cNvSpPr/>
              <p:nvPr/>
            </p:nvSpPr>
            <p:spPr>
              <a:xfrm>
                <a:off x="-1760538" y="-40370"/>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20" name="Frame 419"/>
              <p:cNvSpPr/>
              <p:nvPr/>
            </p:nvSpPr>
            <p:spPr>
              <a:xfrm>
                <a:off x="-1397000" y="-415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21" name="Frame 420"/>
              <p:cNvSpPr/>
              <p:nvPr/>
            </p:nvSpPr>
            <p:spPr>
              <a:xfrm>
                <a:off x="-2124075" y="-568448"/>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22" name="Frame 421"/>
              <p:cNvSpPr/>
              <p:nvPr/>
            </p:nvSpPr>
            <p:spPr>
              <a:xfrm>
                <a:off x="-1760538" y="-56730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23" name="Frame 422"/>
              <p:cNvSpPr/>
              <p:nvPr/>
            </p:nvSpPr>
            <p:spPr>
              <a:xfrm>
                <a:off x="-1397000" y="-568449"/>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24" name="Freeform 423"/>
              <p:cNvSpPr/>
              <p:nvPr/>
            </p:nvSpPr>
            <p:spPr>
              <a:xfrm rot="5400000">
                <a:off x="-1872243" y="1245030"/>
                <a:ext cx="402554" cy="227256"/>
              </a:xfrm>
              <a:custGeom>
                <a:avLst/>
                <a:gdLst>
                  <a:gd name="connsiteX0" fmla="*/ 0 w 402554"/>
                  <a:gd name="connsiteY0" fmla="*/ 227256 h 227256"/>
                  <a:gd name="connsiteX1" fmla="*/ 0 w 402554"/>
                  <a:gd name="connsiteY1" fmla="*/ 1 h 227256"/>
                  <a:gd name="connsiteX2" fmla="*/ 31837 w 402554"/>
                  <a:gd name="connsiteY2" fmla="*/ 1 h 227256"/>
                  <a:gd name="connsiteX3" fmla="*/ 31837 w 402554"/>
                  <a:gd name="connsiteY3" fmla="*/ 0 h 227256"/>
                  <a:gd name="connsiteX4" fmla="*/ 402554 w 402554"/>
                  <a:gd name="connsiteY4" fmla="*/ 0 h 227256"/>
                  <a:gd name="connsiteX5" fmla="*/ 402554 w 402554"/>
                  <a:gd name="connsiteY5" fmla="*/ 45719 h 227256"/>
                  <a:gd name="connsiteX6" fmla="*/ 45719 w 402554"/>
                  <a:gd name="connsiteY6" fmla="*/ 45719 h 227256"/>
                  <a:gd name="connsiteX7" fmla="*/ 45719 w 402554"/>
                  <a:gd name="connsiteY7" fmla="*/ 180338 h 227256"/>
                  <a:gd name="connsiteX8" fmla="*/ 400544 w 402554"/>
                  <a:gd name="connsiteY8" fmla="*/ 180338 h 227256"/>
                  <a:gd name="connsiteX9" fmla="*/ 400544 w 402554"/>
                  <a:gd name="connsiteY9" fmla="*/ 226057 h 227256"/>
                  <a:gd name="connsiteX10" fmla="*/ 45719 w 402554"/>
                  <a:gd name="connsiteY10" fmla="*/ 226057 h 227256"/>
                  <a:gd name="connsiteX11" fmla="*/ 45719 w 402554"/>
                  <a:gd name="connsiteY11" fmla="*/ 227256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54" h="227256">
                    <a:moveTo>
                      <a:pt x="0" y="227256"/>
                    </a:moveTo>
                    <a:lnTo>
                      <a:pt x="0" y="1"/>
                    </a:lnTo>
                    <a:lnTo>
                      <a:pt x="31837" y="1"/>
                    </a:lnTo>
                    <a:lnTo>
                      <a:pt x="31837" y="0"/>
                    </a:lnTo>
                    <a:lnTo>
                      <a:pt x="402554" y="0"/>
                    </a:lnTo>
                    <a:lnTo>
                      <a:pt x="402554" y="45719"/>
                    </a:lnTo>
                    <a:lnTo>
                      <a:pt x="45719" y="45719"/>
                    </a:lnTo>
                    <a:lnTo>
                      <a:pt x="45719" y="180338"/>
                    </a:lnTo>
                    <a:lnTo>
                      <a:pt x="400544" y="180338"/>
                    </a:lnTo>
                    <a:lnTo>
                      <a:pt x="400544" y="226057"/>
                    </a:lnTo>
                    <a:lnTo>
                      <a:pt x="45719" y="226057"/>
                    </a:lnTo>
                    <a:lnTo>
                      <a:pt x="45719" y="227256"/>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25" name="Rectangle 424"/>
              <p:cNvSpPr/>
              <p:nvPr/>
            </p:nvSpPr>
            <p:spPr>
              <a:xfrm>
                <a:off x="-2235201" y="827426"/>
                <a:ext cx="11525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401" name="Picture 400"/>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702764" y="2672222"/>
              <a:ext cx="245005" cy="359038"/>
            </a:xfrm>
            <a:prstGeom prst="rect">
              <a:avLst/>
            </a:prstGeom>
            <a:grpFill/>
          </p:spPr>
        </p:pic>
        <p:pic>
          <p:nvPicPr>
            <p:cNvPr id="402" name="Picture 401"/>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340235" y="2672222"/>
              <a:ext cx="245005" cy="359038"/>
            </a:xfrm>
            <a:prstGeom prst="rect">
              <a:avLst/>
            </a:prstGeom>
            <a:grpFill/>
          </p:spPr>
        </p:pic>
        <p:pic>
          <p:nvPicPr>
            <p:cNvPr id="403" name="Picture 402"/>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7983764" y="2667705"/>
              <a:ext cx="245005" cy="359038"/>
            </a:xfrm>
            <a:prstGeom prst="rect">
              <a:avLst/>
            </a:prstGeom>
            <a:grpFill/>
          </p:spPr>
        </p:pic>
        <p:pic>
          <p:nvPicPr>
            <p:cNvPr id="404" name="Picture 403"/>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701869" y="3202781"/>
              <a:ext cx="245005" cy="359038"/>
            </a:xfrm>
            <a:prstGeom prst="rect">
              <a:avLst/>
            </a:prstGeom>
            <a:grpFill/>
          </p:spPr>
        </p:pic>
        <p:pic>
          <p:nvPicPr>
            <p:cNvPr id="405" name="Picture 404"/>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339340" y="3202781"/>
              <a:ext cx="245005" cy="359038"/>
            </a:xfrm>
            <a:prstGeom prst="rect">
              <a:avLst/>
            </a:prstGeom>
            <a:grpFill/>
          </p:spPr>
        </p:pic>
        <p:pic>
          <p:nvPicPr>
            <p:cNvPr id="406" name="Picture 405"/>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7982869" y="3198264"/>
              <a:ext cx="245005" cy="359038"/>
            </a:xfrm>
            <a:prstGeom prst="rect">
              <a:avLst/>
            </a:prstGeom>
            <a:grpFill/>
          </p:spPr>
        </p:pic>
        <p:pic>
          <p:nvPicPr>
            <p:cNvPr id="407" name="Picture 406"/>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709657" y="3758311"/>
              <a:ext cx="245005" cy="359038"/>
            </a:xfrm>
            <a:prstGeom prst="rect">
              <a:avLst/>
            </a:prstGeom>
            <a:grpFill/>
          </p:spPr>
        </p:pic>
        <p:pic>
          <p:nvPicPr>
            <p:cNvPr id="408" name="Picture 407"/>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347128" y="3758311"/>
              <a:ext cx="245005" cy="359038"/>
            </a:xfrm>
            <a:prstGeom prst="rect">
              <a:avLst/>
            </a:prstGeom>
            <a:grpFill/>
          </p:spPr>
        </p:pic>
        <p:pic>
          <p:nvPicPr>
            <p:cNvPr id="409" name="Picture 408"/>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7990657" y="3753794"/>
              <a:ext cx="245005" cy="359038"/>
            </a:xfrm>
            <a:prstGeom prst="rect">
              <a:avLst/>
            </a:prstGeom>
            <a:grpFill/>
          </p:spPr>
        </p:pic>
        <p:pic>
          <p:nvPicPr>
            <p:cNvPr id="410" name="Picture 409"/>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8713939" y="4410387"/>
              <a:ext cx="245005" cy="359038"/>
            </a:xfrm>
            <a:prstGeom prst="rect">
              <a:avLst/>
            </a:prstGeom>
            <a:grpFill/>
          </p:spPr>
        </p:pic>
        <p:pic>
          <p:nvPicPr>
            <p:cNvPr id="411" name="Picture 410"/>
            <p:cNvPicPr>
              <a:picLocks noChangeAspect="1"/>
            </p:cNvPicPr>
            <p:nvPr/>
          </p:nvPicPr>
          <p:blipFill rotWithShape="1">
            <a:blip r:embed="rId10" cstate="print">
              <a:extLst>
                <a:ext uri="{28A0092B-C50C-407E-A947-70E740481C1C}">
                  <a14:useLocalDpi xmlns:a14="http://schemas.microsoft.com/office/drawing/2010/main" val="0"/>
                </a:ext>
              </a:extLst>
            </a:blip>
            <a:srcRect l="32763" t="37014" r="55335" b="51343"/>
            <a:stretch/>
          </p:blipFill>
          <p:spPr>
            <a:xfrm>
              <a:off x="7973397" y="4411765"/>
              <a:ext cx="245005" cy="359038"/>
            </a:xfrm>
            <a:prstGeom prst="rect">
              <a:avLst/>
            </a:prstGeom>
            <a:grpFill/>
          </p:spPr>
        </p:pic>
      </p:grpSp>
      <p:grpSp>
        <p:nvGrpSpPr>
          <p:cNvPr id="1024" name="Group 1023"/>
          <p:cNvGrpSpPr/>
          <p:nvPr/>
        </p:nvGrpSpPr>
        <p:grpSpPr>
          <a:xfrm>
            <a:off x="9951458" y="3051674"/>
            <a:ext cx="929957" cy="1773299"/>
            <a:chOff x="9951458" y="3051674"/>
            <a:chExt cx="929957" cy="1773299"/>
          </a:xfrm>
          <a:pattFill prst="horzBrick">
            <a:fgClr>
              <a:schemeClr val="bg2">
                <a:lumMod val="50000"/>
              </a:schemeClr>
            </a:fgClr>
            <a:bgClr>
              <a:schemeClr val="bg2">
                <a:lumMod val="10000"/>
              </a:schemeClr>
            </a:bgClr>
          </a:pattFill>
        </p:grpSpPr>
        <p:grpSp>
          <p:nvGrpSpPr>
            <p:cNvPr id="261" name="Group 260"/>
            <p:cNvGrpSpPr/>
            <p:nvPr/>
          </p:nvGrpSpPr>
          <p:grpSpPr>
            <a:xfrm>
              <a:off x="9951458" y="3051674"/>
              <a:ext cx="929957" cy="1773299"/>
              <a:chOff x="-2247901" y="-661987"/>
              <a:chExt cx="1165225" cy="2221922"/>
            </a:xfrm>
            <a:grpFill/>
          </p:grpSpPr>
          <p:sp>
            <p:nvSpPr>
              <p:cNvPr id="262" name="Rectangle 261"/>
              <p:cNvSpPr/>
              <p:nvPr/>
            </p:nvSpPr>
            <p:spPr>
              <a:xfrm>
                <a:off x="-2247901" y="-661987"/>
                <a:ext cx="1152525" cy="22219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3" name="Frame 262"/>
              <p:cNvSpPr/>
              <p:nvPr/>
            </p:nvSpPr>
            <p:spPr>
              <a:xfrm>
                <a:off x="-2124075" y="-4151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64" name="Frame 263"/>
              <p:cNvSpPr/>
              <p:nvPr/>
            </p:nvSpPr>
            <p:spPr>
              <a:xfrm>
                <a:off x="-1760538" y="5103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65" name="Frame 264"/>
              <p:cNvSpPr/>
              <p:nvPr/>
            </p:nvSpPr>
            <p:spPr>
              <a:xfrm>
                <a:off x="-2124075" y="510314"/>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66" name="Frame 265"/>
              <p:cNvSpPr/>
              <p:nvPr/>
            </p:nvSpPr>
            <p:spPr>
              <a:xfrm>
                <a:off x="-1397000" y="1155901"/>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67" name="Frame 266"/>
              <p:cNvSpPr/>
              <p:nvPr/>
            </p:nvSpPr>
            <p:spPr>
              <a:xfrm>
                <a:off x="-2135944" y="1155902"/>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68" name="Frame 267"/>
              <p:cNvSpPr/>
              <p:nvPr/>
            </p:nvSpPr>
            <p:spPr>
              <a:xfrm>
                <a:off x="-1397000" y="51031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69" name="Frame 268"/>
              <p:cNvSpPr/>
              <p:nvPr/>
            </p:nvSpPr>
            <p:spPr>
              <a:xfrm>
                <a:off x="-1760538" y="-40370"/>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70" name="Frame 269"/>
              <p:cNvSpPr/>
              <p:nvPr/>
            </p:nvSpPr>
            <p:spPr>
              <a:xfrm>
                <a:off x="-1397000" y="-41513"/>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71" name="Frame 270"/>
              <p:cNvSpPr/>
              <p:nvPr/>
            </p:nvSpPr>
            <p:spPr>
              <a:xfrm>
                <a:off x="-2124075" y="-568448"/>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72" name="Frame 271"/>
              <p:cNvSpPr/>
              <p:nvPr/>
            </p:nvSpPr>
            <p:spPr>
              <a:xfrm>
                <a:off x="-1760538" y="-567306"/>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73" name="Frame 272"/>
              <p:cNvSpPr/>
              <p:nvPr/>
            </p:nvSpPr>
            <p:spPr>
              <a:xfrm>
                <a:off x="-1397000" y="-568449"/>
                <a:ext cx="203200" cy="339973"/>
              </a:xfrm>
              <a:prstGeom prst="fram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74" name="Freeform 273"/>
              <p:cNvSpPr/>
              <p:nvPr/>
            </p:nvSpPr>
            <p:spPr>
              <a:xfrm rot="5400000">
                <a:off x="-1872243" y="1245030"/>
                <a:ext cx="402554" cy="227256"/>
              </a:xfrm>
              <a:custGeom>
                <a:avLst/>
                <a:gdLst>
                  <a:gd name="connsiteX0" fmla="*/ 0 w 402554"/>
                  <a:gd name="connsiteY0" fmla="*/ 227256 h 227256"/>
                  <a:gd name="connsiteX1" fmla="*/ 0 w 402554"/>
                  <a:gd name="connsiteY1" fmla="*/ 1 h 227256"/>
                  <a:gd name="connsiteX2" fmla="*/ 31837 w 402554"/>
                  <a:gd name="connsiteY2" fmla="*/ 1 h 227256"/>
                  <a:gd name="connsiteX3" fmla="*/ 31837 w 402554"/>
                  <a:gd name="connsiteY3" fmla="*/ 0 h 227256"/>
                  <a:gd name="connsiteX4" fmla="*/ 402554 w 402554"/>
                  <a:gd name="connsiteY4" fmla="*/ 0 h 227256"/>
                  <a:gd name="connsiteX5" fmla="*/ 402554 w 402554"/>
                  <a:gd name="connsiteY5" fmla="*/ 45719 h 227256"/>
                  <a:gd name="connsiteX6" fmla="*/ 45719 w 402554"/>
                  <a:gd name="connsiteY6" fmla="*/ 45719 h 227256"/>
                  <a:gd name="connsiteX7" fmla="*/ 45719 w 402554"/>
                  <a:gd name="connsiteY7" fmla="*/ 180338 h 227256"/>
                  <a:gd name="connsiteX8" fmla="*/ 400544 w 402554"/>
                  <a:gd name="connsiteY8" fmla="*/ 180338 h 227256"/>
                  <a:gd name="connsiteX9" fmla="*/ 400544 w 402554"/>
                  <a:gd name="connsiteY9" fmla="*/ 226057 h 227256"/>
                  <a:gd name="connsiteX10" fmla="*/ 45719 w 402554"/>
                  <a:gd name="connsiteY10" fmla="*/ 226057 h 227256"/>
                  <a:gd name="connsiteX11" fmla="*/ 45719 w 402554"/>
                  <a:gd name="connsiteY11" fmla="*/ 227256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54" h="227256">
                    <a:moveTo>
                      <a:pt x="0" y="227256"/>
                    </a:moveTo>
                    <a:lnTo>
                      <a:pt x="0" y="1"/>
                    </a:lnTo>
                    <a:lnTo>
                      <a:pt x="31837" y="1"/>
                    </a:lnTo>
                    <a:lnTo>
                      <a:pt x="31837" y="0"/>
                    </a:lnTo>
                    <a:lnTo>
                      <a:pt x="402554" y="0"/>
                    </a:lnTo>
                    <a:lnTo>
                      <a:pt x="402554" y="45719"/>
                    </a:lnTo>
                    <a:lnTo>
                      <a:pt x="45719" y="45719"/>
                    </a:lnTo>
                    <a:lnTo>
                      <a:pt x="45719" y="180338"/>
                    </a:lnTo>
                    <a:lnTo>
                      <a:pt x="400544" y="180338"/>
                    </a:lnTo>
                    <a:lnTo>
                      <a:pt x="400544" y="226057"/>
                    </a:lnTo>
                    <a:lnTo>
                      <a:pt x="45719" y="226057"/>
                    </a:lnTo>
                    <a:lnTo>
                      <a:pt x="45719" y="227256"/>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5" name="Rectangle 274"/>
              <p:cNvSpPr/>
              <p:nvPr/>
            </p:nvSpPr>
            <p:spPr>
              <a:xfrm>
                <a:off x="-2235201" y="827426"/>
                <a:ext cx="11525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340" name="Picture 339"/>
            <p:cNvPicPr>
              <a:picLocks noChangeAspect="1"/>
            </p:cNvPicPr>
            <p:nvPr/>
          </p:nvPicPr>
          <p:blipFill rotWithShape="1">
            <a:blip r:embed="rId8" cstate="print">
              <a:extLst>
                <a:ext uri="{28A0092B-C50C-407E-A947-70E740481C1C}">
                  <a14:useLocalDpi xmlns:a14="http://schemas.microsoft.com/office/drawing/2010/main" val="0"/>
                </a:ext>
              </a:extLst>
            </a:blip>
            <a:srcRect l="32230" t="77351" r="54870" b="6671"/>
            <a:stretch/>
          </p:blipFill>
          <p:spPr>
            <a:xfrm>
              <a:off x="10039723" y="3091666"/>
              <a:ext cx="184530" cy="321637"/>
            </a:xfrm>
            <a:prstGeom prst="rect">
              <a:avLst/>
            </a:prstGeom>
            <a:grpFill/>
          </p:spPr>
        </p:pic>
        <p:pic>
          <p:nvPicPr>
            <p:cNvPr id="341" name="Picture 340"/>
            <p:cNvPicPr>
              <a:picLocks noChangeAspect="1"/>
            </p:cNvPicPr>
            <p:nvPr/>
          </p:nvPicPr>
          <p:blipFill rotWithShape="1">
            <a:blip r:embed="rId7" cstate="print">
              <a:extLst>
                <a:ext uri="{28A0092B-C50C-407E-A947-70E740481C1C}">
                  <a14:useLocalDpi xmlns:a14="http://schemas.microsoft.com/office/drawing/2010/main" val="0"/>
                </a:ext>
              </a:extLst>
            </a:blip>
            <a:srcRect l="32230" t="77351" r="54870" b="6671"/>
            <a:stretch/>
          </p:blipFill>
          <p:spPr>
            <a:xfrm>
              <a:off x="10329856" y="3087733"/>
              <a:ext cx="188385" cy="321637"/>
            </a:xfrm>
            <a:prstGeom prst="rect">
              <a:avLst/>
            </a:prstGeom>
            <a:grpFill/>
          </p:spPr>
        </p:pic>
        <p:pic>
          <p:nvPicPr>
            <p:cNvPr id="342" name="Picture 341"/>
            <p:cNvPicPr>
              <a:picLocks noChangeAspect="1"/>
            </p:cNvPicPr>
            <p:nvPr/>
          </p:nvPicPr>
          <p:blipFill rotWithShape="1">
            <a:blip r:embed="rId7" cstate="print">
              <a:extLst>
                <a:ext uri="{28A0092B-C50C-407E-A947-70E740481C1C}">
                  <a14:useLocalDpi xmlns:a14="http://schemas.microsoft.com/office/drawing/2010/main" val="0"/>
                </a:ext>
              </a:extLst>
            </a:blip>
            <a:srcRect l="32230" t="77351" r="54870" b="6671"/>
            <a:stretch/>
          </p:blipFill>
          <p:spPr>
            <a:xfrm>
              <a:off x="10624928" y="3085641"/>
              <a:ext cx="188385" cy="321637"/>
            </a:xfrm>
            <a:prstGeom prst="rect">
              <a:avLst/>
            </a:prstGeom>
            <a:grpFill/>
          </p:spPr>
        </p:pic>
        <p:pic>
          <p:nvPicPr>
            <p:cNvPr id="346" name="Picture 345"/>
            <p:cNvPicPr>
              <a:picLocks noChangeAspect="1"/>
            </p:cNvPicPr>
            <p:nvPr/>
          </p:nvPicPr>
          <p:blipFill rotWithShape="1">
            <a:blip r:embed="rId8" cstate="print">
              <a:extLst>
                <a:ext uri="{28A0092B-C50C-407E-A947-70E740481C1C}">
                  <a14:useLocalDpi xmlns:a14="http://schemas.microsoft.com/office/drawing/2010/main" val="0"/>
                </a:ext>
              </a:extLst>
            </a:blip>
            <a:srcRect l="32230" t="77351" r="54870" b="6671"/>
            <a:stretch/>
          </p:blipFill>
          <p:spPr>
            <a:xfrm>
              <a:off x="10037113" y="3515103"/>
              <a:ext cx="184530" cy="321637"/>
            </a:xfrm>
            <a:prstGeom prst="rect">
              <a:avLst/>
            </a:prstGeom>
            <a:grpFill/>
          </p:spPr>
        </p:pic>
        <p:pic>
          <p:nvPicPr>
            <p:cNvPr id="347" name="Picture 346"/>
            <p:cNvPicPr>
              <a:picLocks noChangeAspect="1"/>
            </p:cNvPicPr>
            <p:nvPr/>
          </p:nvPicPr>
          <p:blipFill rotWithShape="1">
            <a:blip r:embed="rId7" cstate="print">
              <a:extLst>
                <a:ext uri="{28A0092B-C50C-407E-A947-70E740481C1C}">
                  <a14:useLocalDpi xmlns:a14="http://schemas.microsoft.com/office/drawing/2010/main" val="0"/>
                </a:ext>
              </a:extLst>
            </a:blip>
            <a:srcRect l="32230" t="77351" r="54870" b="6671"/>
            <a:stretch/>
          </p:blipFill>
          <p:spPr>
            <a:xfrm>
              <a:off x="10327246" y="3511170"/>
              <a:ext cx="188385" cy="321637"/>
            </a:xfrm>
            <a:prstGeom prst="rect">
              <a:avLst/>
            </a:prstGeom>
            <a:grpFill/>
          </p:spPr>
        </p:pic>
        <p:pic>
          <p:nvPicPr>
            <p:cNvPr id="348" name="Picture 347"/>
            <p:cNvPicPr>
              <a:picLocks noChangeAspect="1"/>
            </p:cNvPicPr>
            <p:nvPr/>
          </p:nvPicPr>
          <p:blipFill rotWithShape="1">
            <a:blip r:embed="rId7" cstate="print">
              <a:extLst>
                <a:ext uri="{28A0092B-C50C-407E-A947-70E740481C1C}">
                  <a14:useLocalDpi xmlns:a14="http://schemas.microsoft.com/office/drawing/2010/main" val="0"/>
                </a:ext>
              </a:extLst>
            </a:blip>
            <a:srcRect l="32230" t="77351" r="54870" b="6671"/>
            <a:stretch/>
          </p:blipFill>
          <p:spPr>
            <a:xfrm>
              <a:off x="10622318" y="3509078"/>
              <a:ext cx="188385" cy="321637"/>
            </a:xfrm>
            <a:prstGeom prst="rect">
              <a:avLst/>
            </a:prstGeom>
            <a:grpFill/>
          </p:spPr>
        </p:pic>
        <p:pic>
          <p:nvPicPr>
            <p:cNvPr id="352" name="Picture 351"/>
            <p:cNvPicPr>
              <a:picLocks noChangeAspect="1"/>
            </p:cNvPicPr>
            <p:nvPr/>
          </p:nvPicPr>
          <p:blipFill rotWithShape="1">
            <a:blip r:embed="rId8" cstate="print">
              <a:extLst>
                <a:ext uri="{28A0092B-C50C-407E-A947-70E740481C1C}">
                  <a14:useLocalDpi xmlns:a14="http://schemas.microsoft.com/office/drawing/2010/main" val="0"/>
                </a:ext>
              </a:extLst>
            </a:blip>
            <a:srcRect l="32230" t="77351" r="54870" b="6671"/>
            <a:stretch/>
          </p:blipFill>
          <p:spPr>
            <a:xfrm>
              <a:off x="10036660" y="3937588"/>
              <a:ext cx="184530" cy="321637"/>
            </a:xfrm>
            <a:prstGeom prst="rect">
              <a:avLst/>
            </a:prstGeom>
            <a:grpFill/>
          </p:spPr>
        </p:pic>
        <p:pic>
          <p:nvPicPr>
            <p:cNvPr id="353" name="Picture 352"/>
            <p:cNvPicPr>
              <a:picLocks noChangeAspect="1"/>
            </p:cNvPicPr>
            <p:nvPr/>
          </p:nvPicPr>
          <p:blipFill rotWithShape="1">
            <a:blip r:embed="rId7" cstate="print">
              <a:extLst>
                <a:ext uri="{28A0092B-C50C-407E-A947-70E740481C1C}">
                  <a14:useLocalDpi xmlns:a14="http://schemas.microsoft.com/office/drawing/2010/main" val="0"/>
                </a:ext>
              </a:extLst>
            </a:blip>
            <a:srcRect l="32230" t="77351" r="54870" b="6671"/>
            <a:stretch/>
          </p:blipFill>
          <p:spPr>
            <a:xfrm>
              <a:off x="10326793" y="3923788"/>
              <a:ext cx="188385" cy="321637"/>
            </a:xfrm>
            <a:prstGeom prst="rect">
              <a:avLst/>
            </a:prstGeom>
            <a:grpFill/>
          </p:spPr>
        </p:pic>
        <p:pic>
          <p:nvPicPr>
            <p:cNvPr id="354" name="Picture 353"/>
            <p:cNvPicPr>
              <a:picLocks noChangeAspect="1"/>
            </p:cNvPicPr>
            <p:nvPr/>
          </p:nvPicPr>
          <p:blipFill rotWithShape="1">
            <a:blip r:embed="rId7" cstate="print">
              <a:extLst>
                <a:ext uri="{28A0092B-C50C-407E-A947-70E740481C1C}">
                  <a14:useLocalDpi xmlns:a14="http://schemas.microsoft.com/office/drawing/2010/main" val="0"/>
                </a:ext>
              </a:extLst>
            </a:blip>
            <a:srcRect l="32230" t="77351" r="54870" b="6671"/>
            <a:stretch/>
          </p:blipFill>
          <p:spPr>
            <a:xfrm>
              <a:off x="10621865" y="3921696"/>
              <a:ext cx="188385" cy="321637"/>
            </a:xfrm>
            <a:prstGeom prst="rect">
              <a:avLst/>
            </a:prstGeom>
            <a:grpFill/>
          </p:spPr>
        </p:pic>
        <p:pic>
          <p:nvPicPr>
            <p:cNvPr id="356" name="Picture 355"/>
            <p:cNvPicPr>
              <a:picLocks noChangeAspect="1"/>
            </p:cNvPicPr>
            <p:nvPr/>
          </p:nvPicPr>
          <p:blipFill rotWithShape="1">
            <a:blip r:embed="rId5" cstate="print">
              <a:extLst>
                <a:ext uri="{28A0092B-C50C-407E-A947-70E740481C1C}">
                  <a14:useLocalDpi xmlns:a14="http://schemas.microsoft.com/office/drawing/2010/main" val="0"/>
                </a:ext>
              </a:extLst>
            </a:blip>
            <a:srcRect l="32230" t="77351" r="54870" b="6671"/>
            <a:stretch/>
          </p:blipFill>
          <p:spPr>
            <a:xfrm>
              <a:off x="10629879" y="4475299"/>
              <a:ext cx="179656" cy="321637"/>
            </a:xfrm>
            <a:prstGeom prst="rect">
              <a:avLst/>
            </a:prstGeom>
            <a:grpFill/>
          </p:spPr>
        </p:pic>
      </p:grpSp>
      <p:grpSp>
        <p:nvGrpSpPr>
          <p:cNvPr id="26" name="Group 25"/>
          <p:cNvGrpSpPr/>
          <p:nvPr/>
        </p:nvGrpSpPr>
        <p:grpSpPr>
          <a:xfrm>
            <a:off x="9033932" y="3051459"/>
            <a:ext cx="919821" cy="1773299"/>
            <a:chOff x="9027104" y="2329441"/>
            <a:chExt cx="919821" cy="1773299"/>
          </a:xfrm>
        </p:grpSpPr>
        <p:grpSp>
          <p:nvGrpSpPr>
            <p:cNvPr id="141" name="Group 140"/>
            <p:cNvGrpSpPr/>
            <p:nvPr/>
          </p:nvGrpSpPr>
          <p:grpSpPr>
            <a:xfrm>
              <a:off x="9027104" y="2329441"/>
              <a:ext cx="919821" cy="1773299"/>
              <a:chOff x="-2247901" y="-661987"/>
              <a:chExt cx="1152525" cy="2221922"/>
            </a:xfrm>
          </p:grpSpPr>
          <p:sp>
            <p:nvSpPr>
              <p:cNvPr id="142" name="Rectangle 141"/>
              <p:cNvSpPr/>
              <p:nvPr/>
            </p:nvSpPr>
            <p:spPr>
              <a:xfrm>
                <a:off x="-2247901" y="-661987"/>
                <a:ext cx="1152525" cy="2221922"/>
              </a:xfrm>
              <a:prstGeom prst="rect">
                <a:avLst/>
              </a:prstGeom>
              <a:pattFill prst="horzBrick">
                <a:fgClr>
                  <a:schemeClr val="bg2">
                    <a:lumMod val="50000"/>
                  </a:schemeClr>
                </a:fgClr>
                <a:bgClr>
                  <a:schemeClr val="bg2">
                    <a:lumMod val="1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3" name="Frame 142"/>
              <p:cNvSpPr/>
              <p:nvPr/>
            </p:nvSpPr>
            <p:spPr>
              <a:xfrm>
                <a:off x="-2124075" y="-41512"/>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44" name="Frame 143"/>
              <p:cNvSpPr/>
              <p:nvPr/>
            </p:nvSpPr>
            <p:spPr>
              <a:xfrm>
                <a:off x="-1760538" y="510313"/>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45" name="Frame 144"/>
              <p:cNvSpPr/>
              <p:nvPr/>
            </p:nvSpPr>
            <p:spPr>
              <a:xfrm>
                <a:off x="-2124075" y="510314"/>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46" name="Frame 145"/>
              <p:cNvSpPr/>
              <p:nvPr/>
            </p:nvSpPr>
            <p:spPr>
              <a:xfrm>
                <a:off x="-1397000" y="1155901"/>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47" name="Frame 146"/>
              <p:cNvSpPr/>
              <p:nvPr/>
            </p:nvSpPr>
            <p:spPr>
              <a:xfrm>
                <a:off x="-2135944" y="1155902"/>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48" name="Frame 147"/>
              <p:cNvSpPr/>
              <p:nvPr/>
            </p:nvSpPr>
            <p:spPr>
              <a:xfrm>
                <a:off x="-1397000" y="510316"/>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49" name="Frame 148"/>
              <p:cNvSpPr/>
              <p:nvPr/>
            </p:nvSpPr>
            <p:spPr>
              <a:xfrm>
                <a:off x="-1760538" y="-40370"/>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50" name="Frame 149"/>
              <p:cNvSpPr/>
              <p:nvPr/>
            </p:nvSpPr>
            <p:spPr>
              <a:xfrm>
                <a:off x="-1397000" y="-41513"/>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51" name="Frame 150"/>
              <p:cNvSpPr/>
              <p:nvPr/>
            </p:nvSpPr>
            <p:spPr>
              <a:xfrm>
                <a:off x="-2124075" y="-568448"/>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52" name="Frame 151"/>
              <p:cNvSpPr/>
              <p:nvPr/>
            </p:nvSpPr>
            <p:spPr>
              <a:xfrm>
                <a:off x="-1760538" y="-567306"/>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53" name="Frame 152"/>
              <p:cNvSpPr/>
              <p:nvPr/>
            </p:nvSpPr>
            <p:spPr>
              <a:xfrm>
                <a:off x="-1397000" y="-568449"/>
                <a:ext cx="203200" cy="339973"/>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54" name="Freeform 153"/>
              <p:cNvSpPr/>
              <p:nvPr/>
            </p:nvSpPr>
            <p:spPr>
              <a:xfrm rot="5400000">
                <a:off x="-1872243" y="1245030"/>
                <a:ext cx="402554" cy="227256"/>
              </a:xfrm>
              <a:custGeom>
                <a:avLst/>
                <a:gdLst>
                  <a:gd name="connsiteX0" fmla="*/ 0 w 402554"/>
                  <a:gd name="connsiteY0" fmla="*/ 227256 h 227256"/>
                  <a:gd name="connsiteX1" fmla="*/ 0 w 402554"/>
                  <a:gd name="connsiteY1" fmla="*/ 1 h 227256"/>
                  <a:gd name="connsiteX2" fmla="*/ 31837 w 402554"/>
                  <a:gd name="connsiteY2" fmla="*/ 1 h 227256"/>
                  <a:gd name="connsiteX3" fmla="*/ 31837 w 402554"/>
                  <a:gd name="connsiteY3" fmla="*/ 0 h 227256"/>
                  <a:gd name="connsiteX4" fmla="*/ 402554 w 402554"/>
                  <a:gd name="connsiteY4" fmla="*/ 0 h 227256"/>
                  <a:gd name="connsiteX5" fmla="*/ 402554 w 402554"/>
                  <a:gd name="connsiteY5" fmla="*/ 45719 h 227256"/>
                  <a:gd name="connsiteX6" fmla="*/ 45719 w 402554"/>
                  <a:gd name="connsiteY6" fmla="*/ 45719 h 227256"/>
                  <a:gd name="connsiteX7" fmla="*/ 45719 w 402554"/>
                  <a:gd name="connsiteY7" fmla="*/ 180338 h 227256"/>
                  <a:gd name="connsiteX8" fmla="*/ 400544 w 402554"/>
                  <a:gd name="connsiteY8" fmla="*/ 180338 h 227256"/>
                  <a:gd name="connsiteX9" fmla="*/ 400544 w 402554"/>
                  <a:gd name="connsiteY9" fmla="*/ 226057 h 227256"/>
                  <a:gd name="connsiteX10" fmla="*/ 45719 w 402554"/>
                  <a:gd name="connsiteY10" fmla="*/ 226057 h 227256"/>
                  <a:gd name="connsiteX11" fmla="*/ 45719 w 402554"/>
                  <a:gd name="connsiteY11" fmla="*/ 227256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554" h="227256">
                    <a:moveTo>
                      <a:pt x="0" y="227256"/>
                    </a:moveTo>
                    <a:lnTo>
                      <a:pt x="0" y="1"/>
                    </a:lnTo>
                    <a:lnTo>
                      <a:pt x="31837" y="1"/>
                    </a:lnTo>
                    <a:lnTo>
                      <a:pt x="31837" y="0"/>
                    </a:lnTo>
                    <a:lnTo>
                      <a:pt x="402554" y="0"/>
                    </a:lnTo>
                    <a:lnTo>
                      <a:pt x="402554" y="45719"/>
                    </a:lnTo>
                    <a:lnTo>
                      <a:pt x="45719" y="45719"/>
                    </a:lnTo>
                    <a:lnTo>
                      <a:pt x="45719" y="180338"/>
                    </a:lnTo>
                    <a:lnTo>
                      <a:pt x="400544" y="180338"/>
                    </a:lnTo>
                    <a:lnTo>
                      <a:pt x="400544" y="226057"/>
                    </a:lnTo>
                    <a:lnTo>
                      <a:pt x="45719" y="226057"/>
                    </a:lnTo>
                    <a:lnTo>
                      <a:pt x="45719" y="22725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337" name="Picture 336"/>
            <p:cNvPicPr>
              <a:picLocks noChangeAspect="1"/>
            </p:cNvPicPr>
            <p:nvPr/>
          </p:nvPicPr>
          <p:blipFill rotWithShape="1">
            <a:blip r:embed="rId5" cstate="print">
              <a:extLst>
                <a:ext uri="{28A0092B-C50C-407E-A947-70E740481C1C}">
                  <a14:useLocalDpi xmlns:a14="http://schemas.microsoft.com/office/drawing/2010/main" val="0"/>
                </a:ext>
              </a:extLst>
            </a:blip>
            <a:srcRect l="32230" t="77351" r="54870" b="6671"/>
            <a:stretch/>
          </p:blipFill>
          <p:spPr>
            <a:xfrm>
              <a:off x="9119846" y="2365964"/>
              <a:ext cx="179656" cy="321637"/>
            </a:xfrm>
            <a:prstGeom prst="rect">
              <a:avLst/>
            </a:prstGeom>
          </p:spPr>
        </p:pic>
        <p:pic>
          <p:nvPicPr>
            <p:cNvPr id="338" name="Picture 337"/>
            <p:cNvPicPr>
              <a:picLocks noChangeAspect="1"/>
            </p:cNvPicPr>
            <p:nvPr/>
          </p:nvPicPr>
          <p:blipFill rotWithShape="1">
            <a:blip r:embed="rId6" cstate="print">
              <a:extLst>
                <a:ext uri="{28A0092B-C50C-407E-A947-70E740481C1C}">
                  <a14:useLocalDpi xmlns:a14="http://schemas.microsoft.com/office/drawing/2010/main" val="0"/>
                </a:ext>
              </a:extLst>
            </a:blip>
            <a:srcRect l="32230" t="77351" r="54870" b="6671"/>
            <a:stretch/>
          </p:blipFill>
          <p:spPr>
            <a:xfrm>
              <a:off x="9406614" y="2369120"/>
              <a:ext cx="183024" cy="321637"/>
            </a:xfrm>
            <a:prstGeom prst="rect">
              <a:avLst/>
            </a:prstGeom>
          </p:spPr>
        </p:pic>
        <p:pic>
          <p:nvPicPr>
            <p:cNvPr id="339" name="Picture 338"/>
            <p:cNvPicPr>
              <a:picLocks noChangeAspect="1"/>
            </p:cNvPicPr>
            <p:nvPr/>
          </p:nvPicPr>
          <p:blipFill rotWithShape="1">
            <a:blip r:embed="rId7" cstate="print">
              <a:extLst>
                <a:ext uri="{28A0092B-C50C-407E-A947-70E740481C1C}">
                  <a14:useLocalDpi xmlns:a14="http://schemas.microsoft.com/office/drawing/2010/main" val="0"/>
                </a:ext>
              </a:extLst>
            </a:blip>
            <a:srcRect l="32230" t="77351" r="54870" b="6671"/>
            <a:stretch/>
          </p:blipFill>
          <p:spPr>
            <a:xfrm>
              <a:off x="9694055" y="2371990"/>
              <a:ext cx="188239" cy="321637"/>
            </a:xfrm>
            <a:prstGeom prst="rect">
              <a:avLst/>
            </a:prstGeom>
          </p:spPr>
        </p:pic>
        <p:pic>
          <p:nvPicPr>
            <p:cNvPr id="343" name="Picture 342"/>
            <p:cNvPicPr>
              <a:picLocks noChangeAspect="1"/>
            </p:cNvPicPr>
            <p:nvPr/>
          </p:nvPicPr>
          <p:blipFill rotWithShape="1">
            <a:blip r:embed="rId5" cstate="print">
              <a:extLst>
                <a:ext uri="{28A0092B-C50C-407E-A947-70E740481C1C}">
                  <a14:useLocalDpi xmlns:a14="http://schemas.microsoft.com/office/drawing/2010/main" val="0"/>
                </a:ext>
              </a:extLst>
            </a:blip>
            <a:srcRect l="32230" t="77351" r="54870" b="6671"/>
            <a:stretch/>
          </p:blipFill>
          <p:spPr>
            <a:xfrm>
              <a:off x="9117236" y="2789401"/>
              <a:ext cx="179656" cy="321637"/>
            </a:xfrm>
            <a:prstGeom prst="rect">
              <a:avLst/>
            </a:prstGeom>
          </p:spPr>
        </p:pic>
        <p:pic>
          <p:nvPicPr>
            <p:cNvPr id="344" name="Picture 343"/>
            <p:cNvPicPr>
              <a:picLocks noChangeAspect="1"/>
            </p:cNvPicPr>
            <p:nvPr/>
          </p:nvPicPr>
          <p:blipFill rotWithShape="1">
            <a:blip r:embed="rId6" cstate="print">
              <a:extLst>
                <a:ext uri="{28A0092B-C50C-407E-A947-70E740481C1C}">
                  <a14:useLocalDpi xmlns:a14="http://schemas.microsoft.com/office/drawing/2010/main" val="0"/>
                </a:ext>
              </a:extLst>
            </a:blip>
            <a:srcRect l="32230" t="77351" r="54870" b="6671"/>
            <a:stretch/>
          </p:blipFill>
          <p:spPr>
            <a:xfrm>
              <a:off x="9404004" y="2792557"/>
              <a:ext cx="183024" cy="321637"/>
            </a:xfrm>
            <a:prstGeom prst="rect">
              <a:avLst/>
            </a:prstGeom>
          </p:spPr>
        </p:pic>
        <p:pic>
          <p:nvPicPr>
            <p:cNvPr id="345" name="Picture 344"/>
            <p:cNvPicPr>
              <a:picLocks noChangeAspect="1"/>
            </p:cNvPicPr>
            <p:nvPr/>
          </p:nvPicPr>
          <p:blipFill rotWithShape="1">
            <a:blip r:embed="rId7" cstate="print">
              <a:extLst>
                <a:ext uri="{28A0092B-C50C-407E-A947-70E740481C1C}">
                  <a14:useLocalDpi xmlns:a14="http://schemas.microsoft.com/office/drawing/2010/main" val="0"/>
                </a:ext>
              </a:extLst>
            </a:blip>
            <a:srcRect l="32230" t="77351" r="54870" b="6671"/>
            <a:stretch/>
          </p:blipFill>
          <p:spPr>
            <a:xfrm>
              <a:off x="9691445" y="2795427"/>
              <a:ext cx="188239" cy="321637"/>
            </a:xfrm>
            <a:prstGeom prst="rect">
              <a:avLst/>
            </a:prstGeom>
          </p:spPr>
        </p:pic>
        <p:pic>
          <p:nvPicPr>
            <p:cNvPr id="349" name="Picture 348"/>
            <p:cNvPicPr>
              <a:picLocks noChangeAspect="1"/>
            </p:cNvPicPr>
            <p:nvPr/>
          </p:nvPicPr>
          <p:blipFill rotWithShape="1">
            <a:blip r:embed="rId5" cstate="print">
              <a:extLst>
                <a:ext uri="{28A0092B-C50C-407E-A947-70E740481C1C}">
                  <a14:useLocalDpi xmlns:a14="http://schemas.microsoft.com/office/drawing/2010/main" val="0"/>
                </a:ext>
              </a:extLst>
            </a:blip>
            <a:srcRect l="32230" t="77351" r="54870" b="6671"/>
            <a:stretch/>
          </p:blipFill>
          <p:spPr>
            <a:xfrm>
              <a:off x="9116783" y="3211886"/>
              <a:ext cx="179656" cy="321637"/>
            </a:xfrm>
            <a:prstGeom prst="rect">
              <a:avLst/>
            </a:prstGeom>
          </p:spPr>
        </p:pic>
        <p:pic>
          <p:nvPicPr>
            <p:cNvPr id="350" name="Picture 349"/>
            <p:cNvPicPr>
              <a:picLocks noChangeAspect="1"/>
            </p:cNvPicPr>
            <p:nvPr/>
          </p:nvPicPr>
          <p:blipFill rotWithShape="1">
            <a:blip r:embed="rId6" cstate="print">
              <a:extLst>
                <a:ext uri="{28A0092B-C50C-407E-A947-70E740481C1C}">
                  <a14:useLocalDpi xmlns:a14="http://schemas.microsoft.com/office/drawing/2010/main" val="0"/>
                </a:ext>
              </a:extLst>
            </a:blip>
            <a:srcRect l="32230" t="77351" r="54870" b="6671"/>
            <a:stretch/>
          </p:blipFill>
          <p:spPr>
            <a:xfrm>
              <a:off x="9403551" y="3215042"/>
              <a:ext cx="183024" cy="321637"/>
            </a:xfrm>
            <a:prstGeom prst="rect">
              <a:avLst/>
            </a:prstGeom>
          </p:spPr>
        </p:pic>
        <p:pic>
          <p:nvPicPr>
            <p:cNvPr id="351" name="Picture 350"/>
            <p:cNvPicPr>
              <a:picLocks noChangeAspect="1"/>
            </p:cNvPicPr>
            <p:nvPr/>
          </p:nvPicPr>
          <p:blipFill rotWithShape="1">
            <a:blip r:embed="rId7" cstate="print">
              <a:extLst>
                <a:ext uri="{28A0092B-C50C-407E-A947-70E740481C1C}">
                  <a14:useLocalDpi xmlns:a14="http://schemas.microsoft.com/office/drawing/2010/main" val="0"/>
                </a:ext>
              </a:extLst>
            </a:blip>
            <a:srcRect l="32230" t="77351" r="54870" b="6671"/>
            <a:stretch/>
          </p:blipFill>
          <p:spPr>
            <a:xfrm>
              <a:off x="9690992" y="3217912"/>
              <a:ext cx="188239" cy="321637"/>
            </a:xfrm>
            <a:prstGeom prst="rect">
              <a:avLst/>
            </a:prstGeom>
          </p:spPr>
        </p:pic>
        <p:pic>
          <p:nvPicPr>
            <p:cNvPr id="355" name="Picture 354"/>
            <p:cNvPicPr>
              <a:picLocks noChangeAspect="1"/>
            </p:cNvPicPr>
            <p:nvPr/>
          </p:nvPicPr>
          <p:blipFill rotWithShape="1">
            <a:blip r:embed="rId5" cstate="print">
              <a:extLst>
                <a:ext uri="{28A0092B-C50C-407E-A947-70E740481C1C}">
                  <a14:useLocalDpi xmlns:a14="http://schemas.microsoft.com/office/drawing/2010/main" val="0"/>
                </a:ext>
              </a:extLst>
            </a:blip>
            <a:srcRect l="32230" t="77351" r="54870" b="6671"/>
            <a:stretch/>
          </p:blipFill>
          <p:spPr>
            <a:xfrm>
              <a:off x="9107645" y="3769044"/>
              <a:ext cx="179656" cy="321637"/>
            </a:xfrm>
            <a:prstGeom prst="rect">
              <a:avLst/>
            </a:prstGeom>
          </p:spPr>
        </p:pic>
      </p:grpSp>
      <p:sp>
        <p:nvSpPr>
          <p:cNvPr id="20" name="Rectangle 19"/>
          <p:cNvSpPr/>
          <p:nvPr/>
        </p:nvSpPr>
        <p:spPr>
          <a:xfrm>
            <a:off x="-7677" y="4795807"/>
            <a:ext cx="12223614" cy="51285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0" y="5317509"/>
            <a:ext cx="12192000" cy="15404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0" y="177281"/>
            <a:ext cx="3250163" cy="400110"/>
          </a:xfrm>
          <a:prstGeom prst="rect">
            <a:avLst/>
          </a:prstGeom>
          <a:noFill/>
        </p:spPr>
        <p:txBody>
          <a:bodyPr wrap="square" rtlCol="0">
            <a:spAutoFit/>
          </a:bodyPr>
          <a:lstStyle/>
          <a:p>
            <a:pPr algn="ctr"/>
            <a:r>
              <a:rPr lang="en-NZ" sz="2000" dirty="0">
                <a:solidFill>
                  <a:schemeClr val="bg1">
                    <a:lumMod val="50000"/>
                  </a:schemeClr>
                </a:solidFill>
                <a:latin typeface="Century Gothic" panose="020B0502020202020204" pitchFamily="34" charset="0"/>
              </a:rPr>
              <a:t>Frank Worsley’s Dream</a:t>
            </a:r>
          </a:p>
        </p:txBody>
      </p:sp>
      <p:grpSp>
        <p:nvGrpSpPr>
          <p:cNvPr id="5" name="Group 4"/>
          <p:cNvGrpSpPr/>
          <p:nvPr/>
        </p:nvGrpSpPr>
        <p:grpSpPr>
          <a:xfrm>
            <a:off x="10903717" y="5539510"/>
            <a:ext cx="1096488" cy="1096488"/>
            <a:chOff x="472092" y="5602858"/>
            <a:chExt cx="1096488" cy="1096488"/>
          </a:xfrm>
        </p:grpSpPr>
        <p:grpSp>
          <p:nvGrpSpPr>
            <p:cNvPr id="6" name="Group 5"/>
            <p:cNvGrpSpPr/>
            <p:nvPr/>
          </p:nvGrpSpPr>
          <p:grpSpPr>
            <a:xfrm>
              <a:off x="472092" y="5602858"/>
              <a:ext cx="1096488" cy="1096488"/>
              <a:chOff x="1057275" y="3095625"/>
              <a:chExt cx="1076325" cy="1076325"/>
            </a:xfrm>
          </p:grpSpPr>
          <p:sp>
            <p:nvSpPr>
              <p:cNvPr id="9" name="Oval 8"/>
              <p:cNvSpPr/>
              <p:nvPr/>
            </p:nvSpPr>
            <p:spPr>
              <a:xfrm>
                <a:off x="1057275" y="3095625"/>
                <a:ext cx="1076325" cy="1076325"/>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a:hlinkClick r:id="rId12" action="ppaction://hlinksldjump"/>
              </p:cNvPr>
              <p:cNvSpPr/>
              <p:nvPr/>
            </p:nvSpPr>
            <p:spPr>
              <a:xfrm>
                <a:off x="1148772" y="3187122"/>
                <a:ext cx="893330" cy="89333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7" name="TextBox 6"/>
            <p:cNvSpPr txBox="1"/>
            <p:nvPr/>
          </p:nvSpPr>
          <p:spPr>
            <a:xfrm>
              <a:off x="673452" y="5938680"/>
              <a:ext cx="693765" cy="369332"/>
            </a:xfrm>
            <a:prstGeom prst="rect">
              <a:avLst/>
            </a:prstGeom>
            <a:noFill/>
          </p:spPr>
          <p:txBody>
            <a:bodyPr wrap="square" rtlCol="0">
              <a:spAutoFit/>
            </a:bodyPr>
            <a:lstStyle/>
            <a:p>
              <a:r>
                <a:rPr lang="en-NZ" dirty="0"/>
                <a:t>BACK</a:t>
              </a:r>
            </a:p>
          </p:txBody>
        </p:sp>
        <p:sp>
          <p:nvSpPr>
            <p:cNvPr id="8" name="Oval 7">
              <a:hlinkClick r:id="rId12" action="ppaction://hlinksldjump"/>
            </p:cNvPr>
            <p:cNvSpPr/>
            <p:nvPr/>
          </p:nvSpPr>
          <p:spPr>
            <a:xfrm>
              <a:off x="565303" y="5668314"/>
              <a:ext cx="910065" cy="9100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2" name="TextBox 11"/>
          <p:cNvSpPr txBox="1"/>
          <p:nvPr/>
        </p:nvSpPr>
        <p:spPr>
          <a:xfrm>
            <a:off x="419878" y="961053"/>
            <a:ext cx="3219061" cy="895739"/>
          </a:xfrm>
          <a:prstGeom prst="rect">
            <a:avLst/>
          </a:prstGeom>
          <a:noFill/>
        </p:spPr>
        <p:txBody>
          <a:bodyPr wrap="square" rtlCol="0">
            <a:spAutoFit/>
          </a:bodyPr>
          <a:lstStyle/>
          <a:p>
            <a:endParaRPr lang="en-NZ" dirty="0"/>
          </a:p>
        </p:txBody>
      </p:sp>
      <p:pic>
        <p:nvPicPr>
          <p:cNvPr id="24" name="Picture 23"/>
          <p:cNvPicPr>
            <a:picLocks noChangeAspect="1"/>
          </p:cNvPicPr>
          <p:nvPr/>
        </p:nvPicPr>
        <p:blipFill rotWithShape="1">
          <a:blip r:embed="rId13">
            <a:extLst>
              <a:ext uri="{28A0092B-C50C-407E-A947-70E740481C1C}">
                <a14:useLocalDpi xmlns:a14="http://schemas.microsoft.com/office/drawing/2010/main" val="0"/>
              </a:ext>
            </a:extLst>
          </a:blip>
          <a:srcRect l="37266" t="17145" r="20649" b="42970"/>
          <a:stretch/>
        </p:blipFill>
        <p:spPr>
          <a:xfrm flipH="1">
            <a:off x="4935356" y="3914727"/>
            <a:ext cx="1929175" cy="1218888"/>
          </a:xfrm>
          <a:prstGeom prst="rect">
            <a:avLst/>
          </a:prstGeom>
        </p:spPr>
      </p:pic>
      <p:pic>
        <p:nvPicPr>
          <p:cNvPr id="17" name="Picture 16"/>
          <p:cNvPicPr>
            <a:picLocks noChangeAspect="1"/>
          </p:cNvPicPr>
          <p:nvPr/>
        </p:nvPicPr>
        <p:blipFill rotWithShape="1">
          <a:blip r:embed="rId13">
            <a:extLst>
              <a:ext uri="{28A0092B-C50C-407E-A947-70E740481C1C}">
                <a14:useLocalDpi xmlns:a14="http://schemas.microsoft.com/office/drawing/2010/main" val="0"/>
              </a:ext>
            </a:extLst>
          </a:blip>
          <a:srcRect l="37266" t="17145" r="20649" b="42970"/>
          <a:stretch/>
        </p:blipFill>
        <p:spPr>
          <a:xfrm>
            <a:off x="9004251" y="3900210"/>
            <a:ext cx="2064981" cy="1304693"/>
          </a:xfrm>
          <a:prstGeom prst="rect">
            <a:avLst/>
          </a:prstGeom>
        </p:spPr>
      </p:pic>
      <p:pic>
        <p:nvPicPr>
          <p:cNvPr id="28" name="Picture 27"/>
          <p:cNvPicPr>
            <a:picLocks noChangeAspect="1"/>
          </p:cNvPicPr>
          <p:nvPr/>
        </p:nvPicPr>
        <p:blipFill rotWithShape="1">
          <a:blip r:embed="rId14" cstate="print">
            <a:extLst>
              <a:ext uri="{28A0092B-C50C-407E-A947-70E740481C1C}">
                <a14:useLocalDpi xmlns:a14="http://schemas.microsoft.com/office/drawing/2010/main" val="0"/>
              </a:ext>
            </a:extLst>
          </a:blip>
          <a:srcRect l="37266" t="17145" r="20649" b="42970"/>
          <a:stretch/>
        </p:blipFill>
        <p:spPr>
          <a:xfrm flipH="1">
            <a:off x="3791059" y="4552744"/>
            <a:ext cx="985450" cy="622625"/>
          </a:xfrm>
          <a:prstGeom prst="rect">
            <a:avLst/>
          </a:prstGeom>
        </p:spPr>
      </p:pic>
      <p:pic>
        <p:nvPicPr>
          <p:cNvPr id="29" name="Picture 28"/>
          <p:cNvPicPr>
            <a:picLocks noChangeAspect="1"/>
          </p:cNvPicPr>
          <p:nvPr/>
        </p:nvPicPr>
        <p:blipFill rotWithShape="1">
          <a:blip r:embed="rId13">
            <a:extLst>
              <a:ext uri="{28A0092B-C50C-407E-A947-70E740481C1C}">
                <a14:useLocalDpi xmlns:a14="http://schemas.microsoft.com/office/drawing/2010/main" val="0"/>
              </a:ext>
            </a:extLst>
          </a:blip>
          <a:srcRect l="37266" t="17145" r="20649" b="42970"/>
          <a:stretch/>
        </p:blipFill>
        <p:spPr>
          <a:xfrm flipH="1">
            <a:off x="11088139" y="4399474"/>
            <a:ext cx="1120800" cy="708142"/>
          </a:xfrm>
          <a:prstGeom prst="rect">
            <a:avLst/>
          </a:prstGeom>
        </p:spPr>
      </p:pic>
      <p:sp>
        <p:nvSpPr>
          <p:cNvPr id="21" name="TextBox 20"/>
          <p:cNvSpPr txBox="1"/>
          <p:nvPr/>
        </p:nvSpPr>
        <p:spPr>
          <a:xfrm>
            <a:off x="227414" y="964783"/>
            <a:ext cx="5317172" cy="1200329"/>
          </a:xfrm>
          <a:prstGeom prst="rect">
            <a:avLst/>
          </a:prstGeom>
          <a:noFill/>
        </p:spPr>
        <p:txBody>
          <a:bodyPr wrap="square" rtlCol="0">
            <a:spAutoFit/>
          </a:bodyPr>
          <a:lstStyle/>
          <a:p>
            <a:r>
              <a:rPr lang="en-NZ" dirty="0"/>
              <a:t>Frank Worsley claimed to have been attracted to the Imperial Trans-Antarctic expedition by a dream where he navigated a ship along Burlington Street in London which was full of blocks of ice.</a:t>
            </a:r>
          </a:p>
        </p:txBody>
      </p:sp>
      <p:sp>
        <p:nvSpPr>
          <p:cNvPr id="27" name="TextBox 26"/>
          <p:cNvSpPr txBox="1"/>
          <p:nvPr/>
        </p:nvSpPr>
        <p:spPr>
          <a:xfrm>
            <a:off x="6345665" y="959769"/>
            <a:ext cx="5317172" cy="1200329"/>
          </a:xfrm>
          <a:prstGeom prst="rect">
            <a:avLst/>
          </a:prstGeom>
          <a:noFill/>
        </p:spPr>
        <p:txBody>
          <a:bodyPr wrap="square" rtlCol="0">
            <a:spAutoFit/>
          </a:bodyPr>
          <a:lstStyle/>
          <a:p>
            <a:r>
              <a:rPr lang="en-NZ" dirty="0"/>
              <a:t>Being superstitious, he visited the location of his dream the next day and saw a sign adverting the expedition. He met with Ernest Shackleton and was hired on the spot as Captain of the </a:t>
            </a:r>
            <a:r>
              <a:rPr lang="en-NZ" i="1" dirty="0"/>
              <a:t>Endurance.</a:t>
            </a:r>
            <a:r>
              <a:rPr lang="en-NZ" dirty="0"/>
              <a:t> </a:t>
            </a:r>
          </a:p>
        </p:txBody>
      </p:sp>
      <p:pic>
        <p:nvPicPr>
          <p:cNvPr id="32" name="Picture 31"/>
          <p:cNvPicPr>
            <a:picLocks noChangeAspect="1"/>
          </p:cNvPicPr>
          <p:nvPr/>
        </p:nvPicPr>
        <p:blipFill rotWithShape="1">
          <a:blip r:embed="rId15" cstate="print">
            <a:extLst>
              <a:ext uri="{28A0092B-C50C-407E-A947-70E740481C1C}">
                <a14:useLocalDpi xmlns:a14="http://schemas.microsoft.com/office/drawing/2010/main" val="0"/>
              </a:ext>
            </a:extLst>
          </a:blip>
          <a:srcRect l="37266" t="17145" r="20649" b="42970"/>
          <a:stretch/>
        </p:blipFill>
        <p:spPr>
          <a:xfrm flipH="1">
            <a:off x="867869" y="4702848"/>
            <a:ext cx="670366" cy="423549"/>
          </a:xfrm>
          <a:prstGeom prst="rect">
            <a:avLst/>
          </a:prstGeom>
        </p:spPr>
      </p:pic>
      <p:pic>
        <p:nvPicPr>
          <p:cNvPr id="33" name="Picture 32"/>
          <p:cNvPicPr>
            <a:picLocks noChangeAspect="1"/>
          </p:cNvPicPr>
          <p:nvPr/>
        </p:nvPicPr>
        <p:blipFill rotWithShape="1">
          <a:blip r:embed="rId15" cstate="print">
            <a:extLst>
              <a:ext uri="{28A0092B-C50C-407E-A947-70E740481C1C}">
                <a14:useLocalDpi xmlns:a14="http://schemas.microsoft.com/office/drawing/2010/main" val="0"/>
              </a:ext>
            </a:extLst>
          </a:blip>
          <a:srcRect l="37266" t="17145" r="20649" b="42970"/>
          <a:stretch/>
        </p:blipFill>
        <p:spPr>
          <a:xfrm flipH="1">
            <a:off x="8084219" y="4668749"/>
            <a:ext cx="670366" cy="423549"/>
          </a:xfrm>
          <a:prstGeom prst="rect">
            <a:avLst/>
          </a:prstGeom>
        </p:spPr>
      </p:pic>
      <p:pic>
        <p:nvPicPr>
          <p:cNvPr id="25" name="Picture 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719923" y="4137736"/>
            <a:ext cx="1688309" cy="1177045"/>
          </a:xfrm>
          <a:prstGeom prst="rect">
            <a:avLst/>
          </a:prstGeom>
        </p:spPr>
      </p:pic>
      <p:pic>
        <p:nvPicPr>
          <p:cNvPr id="30" name="Picture 29"/>
          <p:cNvPicPr>
            <a:picLocks noChangeAspect="1"/>
          </p:cNvPicPr>
          <p:nvPr/>
        </p:nvPicPr>
        <p:blipFill rotWithShape="1">
          <a:blip r:embed="rId17" cstate="print">
            <a:extLst>
              <a:ext uri="{28A0092B-C50C-407E-A947-70E740481C1C}">
                <a14:useLocalDpi xmlns:a14="http://schemas.microsoft.com/office/drawing/2010/main" val="0"/>
              </a:ext>
            </a:extLst>
          </a:blip>
          <a:srcRect l="37266" t="17145" r="20649" b="42970"/>
          <a:stretch/>
        </p:blipFill>
        <p:spPr>
          <a:xfrm>
            <a:off x="6817877" y="4714882"/>
            <a:ext cx="980831" cy="619707"/>
          </a:xfrm>
          <a:prstGeom prst="rect">
            <a:avLst/>
          </a:prstGeom>
        </p:spPr>
      </p:pic>
      <p:pic>
        <p:nvPicPr>
          <p:cNvPr id="31" name="Picture 30"/>
          <p:cNvPicPr>
            <a:picLocks noChangeAspect="1"/>
          </p:cNvPicPr>
          <p:nvPr/>
        </p:nvPicPr>
        <p:blipFill rotWithShape="1">
          <a:blip r:embed="rId18" cstate="print">
            <a:extLst>
              <a:ext uri="{28A0092B-C50C-407E-A947-70E740481C1C}">
                <a14:useLocalDpi xmlns:a14="http://schemas.microsoft.com/office/drawing/2010/main" val="0"/>
              </a:ext>
            </a:extLst>
          </a:blip>
          <a:srcRect l="37266" t="17145" r="20649" b="42970"/>
          <a:stretch/>
        </p:blipFill>
        <p:spPr>
          <a:xfrm>
            <a:off x="189434" y="4904220"/>
            <a:ext cx="678435" cy="428648"/>
          </a:xfrm>
          <a:prstGeom prst="rect">
            <a:avLst/>
          </a:prstGeom>
        </p:spPr>
      </p:pic>
      <p:pic>
        <p:nvPicPr>
          <p:cNvPr id="23" name="Picture 22"/>
          <p:cNvPicPr>
            <a:picLocks noChangeAspect="1"/>
          </p:cNvPicPr>
          <p:nvPr/>
        </p:nvPicPr>
        <p:blipFill rotWithShape="1">
          <a:blip r:embed="rId13">
            <a:extLst>
              <a:ext uri="{28A0092B-C50C-407E-A947-70E740481C1C}">
                <a14:useLocalDpi xmlns:a14="http://schemas.microsoft.com/office/drawing/2010/main" val="0"/>
              </a:ext>
            </a:extLst>
          </a:blip>
          <a:srcRect l="37266" t="17145" r="20649" b="42970"/>
          <a:stretch/>
        </p:blipFill>
        <p:spPr>
          <a:xfrm>
            <a:off x="1573958" y="4062536"/>
            <a:ext cx="2064981" cy="1304693"/>
          </a:xfrm>
          <a:prstGeom prst="rect">
            <a:avLst/>
          </a:prstGeom>
        </p:spPr>
      </p:pic>
      <p:pic>
        <p:nvPicPr>
          <p:cNvPr id="654" name="Picture 653"/>
          <p:cNvPicPr>
            <a:picLocks noChangeAspect="1"/>
          </p:cNvPicPr>
          <p:nvPr/>
        </p:nvPicPr>
        <p:blipFill rotWithShape="1">
          <a:blip r:embed="rId10" cstate="print">
            <a:extLst>
              <a:ext uri="{28A0092B-C50C-407E-A947-70E740481C1C}">
                <a14:useLocalDpi xmlns:a14="http://schemas.microsoft.com/office/drawing/2010/main" val="0"/>
              </a:ext>
            </a:extLst>
          </a:blip>
          <a:srcRect l="9430" t="8691" r="6358" b="86676"/>
          <a:stretch/>
        </p:blipFill>
        <p:spPr>
          <a:xfrm>
            <a:off x="3884856" y="3026613"/>
            <a:ext cx="1672640" cy="154788"/>
          </a:xfrm>
          <a:prstGeom prst="rect">
            <a:avLst/>
          </a:prstGeom>
        </p:spPr>
      </p:pic>
      <p:pic>
        <p:nvPicPr>
          <p:cNvPr id="655" name="Picture 654"/>
          <p:cNvPicPr>
            <a:picLocks noChangeAspect="1"/>
          </p:cNvPicPr>
          <p:nvPr/>
        </p:nvPicPr>
        <p:blipFill rotWithShape="1">
          <a:blip r:embed="rId10" cstate="print">
            <a:extLst>
              <a:ext uri="{28A0092B-C50C-407E-A947-70E740481C1C}">
                <a14:useLocalDpi xmlns:a14="http://schemas.microsoft.com/office/drawing/2010/main" val="0"/>
              </a:ext>
            </a:extLst>
          </a:blip>
          <a:srcRect l="9430" t="8691" r="6358" b="86676"/>
          <a:stretch/>
        </p:blipFill>
        <p:spPr>
          <a:xfrm>
            <a:off x="5556278" y="2432269"/>
            <a:ext cx="1750228" cy="154788"/>
          </a:xfrm>
          <a:prstGeom prst="rect">
            <a:avLst/>
          </a:prstGeom>
        </p:spPr>
      </p:pic>
      <p:pic>
        <p:nvPicPr>
          <p:cNvPr id="657" name="Picture 656"/>
          <p:cNvPicPr>
            <a:picLocks noChangeAspect="1"/>
          </p:cNvPicPr>
          <p:nvPr/>
        </p:nvPicPr>
        <p:blipFill rotWithShape="1">
          <a:blip r:embed="rId10" cstate="print">
            <a:extLst>
              <a:ext uri="{28A0092B-C50C-407E-A947-70E740481C1C}">
                <a14:useLocalDpi xmlns:a14="http://schemas.microsoft.com/office/drawing/2010/main" val="0"/>
              </a:ext>
            </a:extLst>
          </a:blip>
          <a:srcRect l="9430" t="8691" r="6358" b="86676"/>
          <a:stretch/>
        </p:blipFill>
        <p:spPr>
          <a:xfrm>
            <a:off x="7300152" y="2430057"/>
            <a:ext cx="1732335" cy="154788"/>
          </a:xfrm>
          <a:prstGeom prst="rect">
            <a:avLst/>
          </a:prstGeom>
        </p:spPr>
      </p:pic>
      <p:pic>
        <p:nvPicPr>
          <p:cNvPr id="658" name="Picture 657"/>
          <p:cNvPicPr>
            <a:picLocks noChangeAspect="1"/>
          </p:cNvPicPr>
          <p:nvPr/>
        </p:nvPicPr>
        <p:blipFill rotWithShape="1">
          <a:blip r:embed="rId10" cstate="print">
            <a:extLst>
              <a:ext uri="{28A0092B-C50C-407E-A947-70E740481C1C}">
                <a14:useLocalDpi xmlns:a14="http://schemas.microsoft.com/office/drawing/2010/main" val="0"/>
              </a:ext>
            </a:extLst>
          </a:blip>
          <a:srcRect l="9430" t="8691" r="6358" b="86676"/>
          <a:stretch/>
        </p:blipFill>
        <p:spPr>
          <a:xfrm>
            <a:off x="1816134" y="2664245"/>
            <a:ext cx="1672640" cy="154788"/>
          </a:xfrm>
          <a:prstGeom prst="rect">
            <a:avLst/>
          </a:prstGeom>
        </p:spPr>
      </p:pic>
      <p:pic>
        <p:nvPicPr>
          <p:cNvPr id="660" name="Picture 659"/>
          <p:cNvPicPr>
            <a:picLocks noChangeAspect="1"/>
          </p:cNvPicPr>
          <p:nvPr/>
        </p:nvPicPr>
        <p:blipFill rotWithShape="1">
          <a:blip r:embed="rId10" cstate="print">
            <a:extLst>
              <a:ext uri="{28A0092B-C50C-407E-A947-70E740481C1C}">
                <a14:useLocalDpi xmlns:a14="http://schemas.microsoft.com/office/drawing/2010/main" val="0"/>
              </a:ext>
            </a:extLst>
          </a:blip>
          <a:srcRect l="73276" t="8691" r="6358" b="86676"/>
          <a:stretch/>
        </p:blipFill>
        <p:spPr>
          <a:xfrm>
            <a:off x="3486150" y="2665544"/>
            <a:ext cx="404508" cy="154788"/>
          </a:xfrm>
          <a:prstGeom prst="rect">
            <a:avLst/>
          </a:prstGeom>
        </p:spPr>
      </p:pic>
      <p:pic>
        <p:nvPicPr>
          <p:cNvPr id="661" name="Picture 660"/>
          <p:cNvPicPr>
            <a:picLocks noChangeAspect="1"/>
          </p:cNvPicPr>
          <p:nvPr/>
        </p:nvPicPr>
        <p:blipFill rotWithShape="1">
          <a:blip r:embed="rId10" cstate="print">
            <a:extLst>
              <a:ext uri="{28A0092B-C50C-407E-A947-70E740481C1C}">
                <a14:useLocalDpi xmlns:a14="http://schemas.microsoft.com/office/drawing/2010/main" val="0"/>
              </a:ext>
            </a:extLst>
          </a:blip>
          <a:srcRect l="9430" t="8691" r="6358" b="86676"/>
          <a:stretch/>
        </p:blipFill>
        <p:spPr>
          <a:xfrm>
            <a:off x="-20788" y="2871530"/>
            <a:ext cx="1838664" cy="154788"/>
          </a:xfrm>
          <a:prstGeom prst="rect">
            <a:avLst/>
          </a:prstGeom>
        </p:spPr>
      </p:pic>
      <p:pic>
        <p:nvPicPr>
          <p:cNvPr id="662" name="Picture 661"/>
          <p:cNvPicPr>
            <a:picLocks noChangeAspect="1"/>
          </p:cNvPicPr>
          <p:nvPr/>
        </p:nvPicPr>
        <p:blipFill rotWithShape="1">
          <a:blip r:embed="rId10" cstate="print">
            <a:extLst>
              <a:ext uri="{28A0092B-C50C-407E-A947-70E740481C1C}">
                <a14:useLocalDpi xmlns:a14="http://schemas.microsoft.com/office/drawing/2010/main" val="0"/>
              </a:ext>
            </a:extLst>
          </a:blip>
          <a:srcRect l="9430" t="8691" r="6358" b="86676"/>
          <a:stretch/>
        </p:blipFill>
        <p:spPr>
          <a:xfrm>
            <a:off x="9032126" y="2897255"/>
            <a:ext cx="1838664" cy="154788"/>
          </a:xfrm>
          <a:prstGeom prst="rect">
            <a:avLst/>
          </a:prstGeom>
        </p:spPr>
      </p:pic>
      <p:pic>
        <p:nvPicPr>
          <p:cNvPr id="663" name="Picture 662"/>
          <p:cNvPicPr>
            <a:picLocks noChangeAspect="1"/>
          </p:cNvPicPr>
          <p:nvPr/>
        </p:nvPicPr>
        <p:blipFill rotWithShape="1">
          <a:blip r:embed="rId10" cstate="print">
            <a:extLst>
              <a:ext uri="{28A0092B-C50C-407E-A947-70E740481C1C}">
                <a14:useLocalDpi xmlns:a14="http://schemas.microsoft.com/office/drawing/2010/main" val="0"/>
              </a:ext>
            </a:extLst>
          </a:blip>
          <a:srcRect l="30942" t="8691" r="30668" b="86676"/>
          <a:stretch/>
        </p:blipFill>
        <p:spPr>
          <a:xfrm>
            <a:off x="10868024" y="3011898"/>
            <a:ext cx="838201" cy="154788"/>
          </a:xfrm>
          <a:prstGeom prst="rect">
            <a:avLst/>
          </a:prstGeom>
        </p:spPr>
      </p:pic>
      <p:pic>
        <p:nvPicPr>
          <p:cNvPr id="664" name="Picture 663"/>
          <p:cNvPicPr>
            <a:picLocks noChangeAspect="1"/>
          </p:cNvPicPr>
          <p:nvPr/>
        </p:nvPicPr>
        <p:blipFill rotWithShape="1">
          <a:blip r:embed="rId10" cstate="print">
            <a:extLst>
              <a:ext uri="{28A0092B-C50C-407E-A947-70E740481C1C}">
                <a14:useLocalDpi xmlns:a14="http://schemas.microsoft.com/office/drawing/2010/main" val="0"/>
              </a:ext>
            </a:extLst>
          </a:blip>
          <a:srcRect l="9430" t="8691" r="6358" b="86676"/>
          <a:stretch/>
        </p:blipFill>
        <p:spPr>
          <a:xfrm>
            <a:off x="11705712" y="2631002"/>
            <a:ext cx="1672640" cy="154788"/>
          </a:xfrm>
          <a:prstGeom prst="rect">
            <a:avLst/>
          </a:prstGeom>
        </p:spPr>
      </p:pic>
    </p:spTree>
    <p:extLst>
      <p:ext uri="{BB962C8B-B14F-4D97-AF65-F5344CB8AC3E}">
        <p14:creationId xmlns:p14="http://schemas.microsoft.com/office/powerpoint/2010/main" val="19157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79167E-6 -3.7037E-7 L 1.14362 0.00347 " pathEditMode="relative" rAng="0" ptsTypes="AA">
                                      <p:cBhvr>
                                        <p:cTn id="6" dur="5000" fill="hold"/>
                                        <p:tgtEl>
                                          <p:spTgt spid="25"/>
                                        </p:tgtEl>
                                        <p:attrNameLst>
                                          <p:attrName>ppt_x</p:attrName>
                                          <p:attrName>ppt_y</p:attrName>
                                        </p:attrNameLst>
                                      </p:cBhvr>
                                      <p:rCtr x="57174"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855167"/>
            <a:ext cx="12192000" cy="254725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hlinkHover r:id="rId3" action="ppaction://hlinksldjump"/>
          </p:cNvPr>
          <p:cNvSpPr txBox="1"/>
          <p:nvPr/>
        </p:nvSpPr>
        <p:spPr>
          <a:xfrm>
            <a:off x="0" y="2876870"/>
            <a:ext cx="2040673" cy="2554545"/>
          </a:xfrm>
          <a:prstGeom prst="rect">
            <a:avLst/>
          </a:prstGeom>
          <a:noFill/>
        </p:spPr>
        <p:txBody>
          <a:bodyPr wrap="square" rtlCol="0">
            <a:spAutoFit/>
          </a:bodyPr>
          <a:lstStyle/>
          <a:p>
            <a:pPr algn="ctr"/>
            <a:r>
              <a:rPr lang="en-NZ" sz="2000" dirty="0"/>
              <a:t>8 August 1914</a:t>
            </a:r>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13" name="TextBox 12">
            <a:hlinkHover r:id="rId4" action="ppaction://hlinksldjump"/>
          </p:cNvPr>
          <p:cNvSpPr txBox="1"/>
          <p:nvPr/>
        </p:nvSpPr>
        <p:spPr>
          <a:xfrm>
            <a:off x="2014654" y="2850982"/>
            <a:ext cx="2040673" cy="2554545"/>
          </a:xfrm>
          <a:prstGeom prst="rect">
            <a:avLst/>
          </a:prstGeom>
          <a:noFill/>
        </p:spPr>
        <p:txBody>
          <a:bodyPr wrap="square" rtlCol="0">
            <a:spAutoFit/>
          </a:bodyPr>
          <a:lstStyle/>
          <a:p>
            <a:pPr algn="ctr"/>
            <a:r>
              <a:rPr lang="en-NZ" sz="2000" dirty="0"/>
              <a:t>19 January 1915</a:t>
            </a:r>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14" name="TextBox 13">
            <a:hlinkHover r:id="rId5" action="ppaction://hlinksldjump"/>
          </p:cNvPr>
          <p:cNvSpPr txBox="1"/>
          <p:nvPr/>
        </p:nvSpPr>
        <p:spPr>
          <a:xfrm>
            <a:off x="4068336" y="2850982"/>
            <a:ext cx="2040673" cy="2554545"/>
          </a:xfrm>
          <a:prstGeom prst="rect">
            <a:avLst/>
          </a:prstGeom>
          <a:noFill/>
        </p:spPr>
        <p:txBody>
          <a:bodyPr wrap="square" rtlCol="0">
            <a:spAutoFit/>
          </a:bodyPr>
          <a:lstStyle/>
          <a:p>
            <a:pPr algn="ctr"/>
            <a:r>
              <a:rPr lang="en-NZ" sz="2000" dirty="0"/>
              <a:t>24 October 1915</a:t>
            </a:r>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7789" y="3510459"/>
            <a:ext cx="1763926" cy="1217109"/>
          </a:xfrm>
          <a:prstGeom prst="rect">
            <a:avLst/>
          </a:prstGeom>
        </p:spPr>
      </p:pic>
      <p:sp>
        <p:nvSpPr>
          <p:cNvPr id="15" name="TextBox 14">
            <a:hlinkHover r:id="rId7" action="ppaction://hlinksldjump"/>
          </p:cNvPr>
          <p:cNvSpPr txBox="1"/>
          <p:nvPr/>
        </p:nvSpPr>
        <p:spPr>
          <a:xfrm>
            <a:off x="6102505" y="2863359"/>
            <a:ext cx="2040673" cy="2554545"/>
          </a:xfrm>
          <a:prstGeom prst="rect">
            <a:avLst/>
          </a:prstGeom>
          <a:noFill/>
        </p:spPr>
        <p:txBody>
          <a:bodyPr wrap="square" rtlCol="0">
            <a:spAutoFit/>
          </a:bodyPr>
          <a:lstStyle/>
          <a:p>
            <a:pPr algn="ctr"/>
            <a:r>
              <a:rPr lang="en-NZ" sz="2000" dirty="0"/>
              <a:t>14 April 1916</a:t>
            </a:r>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16" name="TextBox 15">
            <a:hlinkHover r:id="rId8" action="ppaction://hlinksldjump"/>
          </p:cNvPr>
          <p:cNvSpPr txBox="1"/>
          <p:nvPr/>
        </p:nvSpPr>
        <p:spPr>
          <a:xfrm>
            <a:off x="8136673" y="2850982"/>
            <a:ext cx="2040673" cy="2554545"/>
          </a:xfrm>
          <a:prstGeom prst="rect">
            <a:avLst/>
          </a:prstGeom>
          <a:noFill/>
        </p:spPr>
        <p:txBody>
          <a:bodyPr wrap="square" rtlCol="0">
            <a:spAutoFit/>
          </a:bodyPr>
          <a:lstStyle/>
          <a:p>
            <a:pPr algn="ctr"/>
            <a:r>
              <a:rPr lang="en-NZ" sz="2000" dirty="0"/>
              <a:t>24 April 1916</a:t>
            </a:r>
          </a:p>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17" name="TextBox 16">
            <a:hlinkHover r:id="rId9" action="ppaction://hlinksldjump"/>
          </p:cNvPr>
          <p:cNvSpPr txBox="1"/>
          <p:nvPr/>
        </p:nvSpPr>
        <p:spPr>
          <a:xfrm>
            <a:off x="10138318" y="2862359"/>
            <a:ext cx="2040673" cy="2554545"/>
          </a:xfrm>
          <a:prstGeom prst="rect">
            <a:avLst/>
          </a:prstGeom>
          <a:noFill/>
        </p:spPr>
        <p:txBody>
          <a:bodyPr wrap="square" rtlCol="0">
            <a:spAutoFit/>
          </a:bodyPr>
          <a:lstStyle/>
          <a:p>
            <a:pPr algn="ctr"/>
            <a:r>
              <a:rPr lang="en-NZ" sz="2000" dirty="0"/>
              <a:t>9 May 1916</a:t>
            </a:r>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pic>
        <p:nvPicPr>
          <p:cNvPr id="22" name="Picture 2" descr="Lantern slid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8844" y="3510459"/>
            <a:ext cx="1271321" cy="157601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72092" y="5602858"/>
            <a:ext cx="1096488" cy="1096488"/>
            <a:chOff x="1057275" y="3095625"/>
            <a:chExt cx="1076325" cy="1076325"/>
          </a:xfrm>
        </p:grpSpPr>
        <p:sp>
          <p:nvSpPr>
            <p:cNvPr id="10" name="Oval 9"/>
            <p:cNvSpPr/>
            <p:nvPr/>
          </p:nvSpPr>
          <p:spPr>
            <a:xfrm>
              <a:off x="1057275" y="3095625"/>
              <a:ext cx="1076325" cy="1076325"/>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Oval 17">
              <a:hlinkClick r:id="rId11" action="ppaction://hlinksldjump"/>
            </p:cNvPr>
            <p:cNvSpPr/>
            <p:nvPr/>
          </p:nvSpPr>
          <p:spPr>
            <a:xfrm>
              <a:off x="1148772" y="3187122"/>
              <a:ext cx="893330" cy="89333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pic>
        <p:nvPicPr>
          <p:cNvPr id="20" name="Picture 19"/>
          <p:cNvPicPr>
            <a:picLocks noChangeAspect="1"/>
          </p:cNvPicPr>
          <p:nvPr/>
        </p:nvPicPr>
        <p:blipFill rotWithShape="1">
          <a:blip r:embed="rId12" cstate="print">
            <a:extLst>
              <a:ext uri="{28A0092B-C50C-407E-A947-70E740481C1C}">
                <a14:useLocalDpi xmlns:a14="http://schemas.microsoft.com/office/drawing/2010/main" val="0"/>
              </a:ext>
            </a:extLst>
          </a:blip>
          <a:srcRect l="2339" t="13984" r="9164"/>
          <a:stretch/>
        </p:blipFill>
        <p:spPr>
          <a:xfrm>
            <a:off x="4425643" y="3510459"/>
            <a:ext cx="1287032" cy="1576018"/>
          </a:xfrm>
          <a:prstGeom prst="rect">
            <a:avLst/>
          </a:prstGeom>
        </p:spPr>
      </p:pic>
      <p:sp>
        <p:nvSpPr>
          <p:cNvPr id="2" name="TextBox 1"/>
          <p:cNvSpPr txBox="1"/>
          <p:nvPr/>
        </p:nvSpPr>
        <p:spPr>
          <a:xfrm>
            <a:off x="679087" y="5966435"/>
            <a:ext cx="697499" cy="369332"/>
          </a:xfrm>
          <a:prstGeom prst="rect">
            <a:avLst/>
          </a:prstGeom>
          <a:noFill/>
          <a:ln>
            <a:noFill/>
          </a:ln>
        </p:spPr>
        <p:txBody>
          <a:bodyPr wrap="none" rtlCol="0">
            <a:spAutoFit/>
          </a:bodyPr>
          <a:lstStyle/>
          <a:p>
            <a:r>
              <a:rPr lang="en-NZ" b="1" dirty="0"/>
              <a:t>BACK</a:t>
            </a:r>
          </a:p>
        </p:txBody>
      </p:sp>
      <p:sp>
        <p:nvSpPr>
          <p:cNvPr id="3" name="Oval 2">
            <a:hlinkClick r:id="rId11" action="ppaction://hlinksldjump"/>
          </p:cNvPr>
          <p:cNvSpPr/>
          <p:nvPr/>
        </p:nvSpPr>
        <p:spPr>
          <a:xfrm>
            <a:off x="1020335" y="5742675"/>
            <a:ext cx="910065" cy="9100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16126" y="3510459"/>
            <a:ext cx="1763113" cy="1542724"/>
          </a:xfrm>
          <a:prstGeom prst="rect">
            <a:avLst/>
          </a:prstGeom>
        </p:spPr>
      </p:pic>
      <p:pic>
        <p:nvPicPr>
          <p:cNvPr id="21" name="Picture 20"/>
          <p:cNvPicPr>
            <a:picLocks noChangeAspect="1"/>
          </p:cNvPicPr>
          <p:nvPr/>
        </p:nvPicPr>
        <p:blipFill rotWithShape="1">
          <a:blip r:embed="rId14" cstate="print">
            <a:extLst>
              <a:ext uri="{28A0092B-C50C-407E-A947-70E740481C1C}">
                <a14:useLocalDpi xmlns:a14="http://schemas.microsoft.com/office/drawing/2010/main" val="0"/>
              </a:ext>
            </a:extLst>
          </a:blip>
          <a:srcRect l="3399" t="4145" r="2347" b="3684"/>
          <a:stretch/>
        </p:blipFill>
        <p:spPr>
          <a:xfrm>
            <a:off x="8288462" y="3510459"/>
            <a:ext cx="1750101" cy="1021529"/>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9548" y="3510459"/>
            <a:ext cx="1734724" cy="1287365"/>
          </a:xfrm>
          <a:prstGeom prst="rect">
            <a:avLst/>
          </a:prstGeom>
        </p:spPr>
      </p:pic>
      <p:sp>
        <p:nvSpPr>
          <p:cNvPr id="24" name="Oval 23">
            <a:hlinkClick r:id="rId11" action="ppaction://hlinksldjump"/>
          </p:cNvPr>
          <p:cNvSpPr/>
          <p:nvPr/>
        </p:nvSpPr>
        <p:spPr>
          <a:xfrm>
            <a:off x="565302" y="5696069"/>
            <a:ext cx="910065" cy="9100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68176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Hover r:id="rId3" action="ppaction://hlinksldjump"/>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 name="Rectangle 3"/>
          <p:cNvSpPr/>
          <p:nvPr/>
        </p:nvSpPr>
        <p:spPr>
          <a:xfrm>
            <a:off x="0" y="1821894"/>
            <a:ext cx="2034073" cy="4143475"/>
          </a:xfrm>
          <a:prstGeom prst="rect">
            <a:avLst/>
          </a:prstGeom>
          <a:solidFill>
            <a:srgbClr val="C8D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Rectangle 28"/>
          <p:cNvSpPr/>
          <p:nvPr/>
        </p:nvSpPr>
        <p:spPr>
          <a:xfrm>
            <a:off x="0" y="2855167"/>
            <a:ext cx="12192000" cy="254725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TextBox 20">
            <a:hlinkHover r:id="rId4" action="ppaction://hlinksldjump"/>
          </p:cNvPr>
          <p:cNvSpPr txBox="1"/>
          <p:nvPr/>
        </p:nvSpPr>
        <p:spPr>
          <a:xfrm>
            <a:off x="0" y="2855167"/>
            <a:ext cx="2040673" cy="2985433"/>
          </a:xfrm>
          <a:prstGeom prst="rect">
            <a:avLst/>
          </a:prstGeom>
          <a:noFill/>
        </p:spPr>
        <p:txBody>
          <a:bodyPr wrap="square" rtlCol="0">
            <a:spAutoFit/>
          </a:bodyPr>
          <a:lstStyle/>
          <a:p>
            <a:pPr algn="ctr"/>
            <a:r>
              <a:rPr lang="en-NZ" sz="2000" dirty="0"/>
              <a:t>8 August 1914</a:t>
            </a:r>
          </a:p>
          <a:p>
            <a:pPr algn="ctr"/>
            <a:endParaRPr lang="en-NZ" sz="1600" dirty="0"/>
          </a:p>
          <a:p>
            <a:r>
              <a:rPr lang="en-NZ" sz="1400" dirty="0"/>
              <a:t>Frank Worsley and the </a:t>
            </a:r>
            <a:r>
              <a:rPr lang="en-NZ" sz="1400" i="1" dirty="0"/>
              <a:t>Endurance</a:t>
            </a:r>
            <a:r>
              <a:rPr lang="en-NZ" sz="1400" dirty="0"/>
              <a:t> leave Plymouth, England for Antarctica. They stop at Grytviken whaling station on South Georgia Island for advice on currents and pack ice. </a:t>
            </a:r>
            <a:endParaRPr lang="en-NZ" sz="2000" dirty="0"/>
          </a:p>
          <a:p>
            <a:endParaRPr lang="en-NZ" sz="2000" dirty="0"/>
          </a:p>
          <a:p>
            <a:endParaRPr lang="en-NZ" sz="2000" dirty="0"/>
          </a:p>
        </p:txBody>
      </p:sp>
      <p:sp>
        <p:nvSpPr>
          <p:cNvPr id="22" name="TextBox 21">
            <a:hlinkHover r:id="rId5" action="ppaction://hlinksldjump"/>
          </p:cNvPr>
          <p:cNvSpPr txBox="1"/>
          <p:nvPr/>
        </p:nvSpPr>
        <p:spPr>
          <a:xfrm>
            <a:off x="2040673" y="2847879"/>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23" name="TextBox 22">
            <a:hlinkHover r:id="rId6" action="ppaction://hlinksldjump"/>
          </p:cNvPr>
          <p:cNvSpPr txBox="1"/>
          <p:nvPr/>
        </p:nvSpPr>
        <p:spPr>
          <a:xfrm>
            <a:off x="4055327" y="2868091"/>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9291" y="2093431"/>
            <a:ext cx="5217437" cy="3871938"/>
          </a:xfrm>
          <a:prstGeom prst="rect">
            <a:avLst/>
          </a:prstGeom>
        </p:spPr>
      </p:pic>
      <p:sp>
        <p:nvSpPr>
          <p:cNvPr id="24" name="TextBox 23">
            <a:hlinkHover r:id="rId8" action="ppaction://hlinksldjump"/>
          </p:cNvPr>
          <p:cNvSpPr txBox="1"/>
          <p:nvPr/>
        </p:nvSpPr>
        <p:spPr>
          <a:xfrm>
            <a:off x="6109009" y="2842141"/>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26" name="TextBox 25">
            <a:hlinkHover r:id="rId9" action="ppaction://hlinksldjump"/>
          </p:cNvPr>
          <p:cNvSpPr txBox="1"/>
          <p:nvPr/>
        </p:nvSpPr>
        <p:spPr>
          <a:xfrm>
            <a:off x="10177345" y="2868091"/>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25" name="TextBox 24">
            <a:hlinkHover r:id="rId10" action="ppaction://hlinksldjump"/>
          </p:cNvPr>
          <p:cNvSpPr txBox="1"/>
          <p:nvPr/>
        </p:nvSpPr>
        <p:spPr>
          <a:xfrm>
            <a:off x="8136672" y="2868091"/>
            <a:ext cx="2040673" cy="2554545"/>
          </a:xfrm>
          <a:prstGeom prst="rect">
            <a:avLst/>
          </a:prstGeom>
          <a:noFill/>
        </p:spPr>
        <p:txBody>
          <a:bodyPr wrap="square" rtlCol="0">
            <a:spAutoFit/>
          </a:bodyPr>
          <a:lstStyle/>
          <a:p>
            <a:pPr algn="ctr"/>
            <a:endParaRPr lang="en-NZ" sz="2000" dirty="0"/>
          </a:p>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3" name="TextBox 2"/>
          <p:cNvSpPr txBox="1"/>
          <p:nvPr/>
        </p:nvSpPr>
        <p:spPr>
          <a:xfrm>
            <a:off x="7981392" y="4395904"/>
            <a:ext cx="3965944" cy="1569660"/>
          </a:xfrm>
          <a:prstGeom prst="rect">
            <a:avLst/>
          </a:prstGeom>
          <a:noFill/>
        </p:spPr>
        <p:txBody>
          <a:bodyPr wrap="square" rtlCol="0">
            <a:spAutoFit/>
          </a:bodyPr>
          <a:lstStyle/>
          <a:p>
            <a:r>
              <a:rPr lang="en-NZ" sz="1200" dirty="0"/>
              <a:t>It will be a greater journey than the journey to the Pole and back, and I feel it is up to the British nation to accomplish this, for we have been beaten at the conquest of the North Pole and beaten at the first conquest of the South Pole. There now remains the largest and most striking of all journeys – the crossing of the Continent.  </a:t>
            </a:r>
          </a:p>
          <a:p>
            <a:endParaRPr lang="en-NZ" sz="1200" dirty="0"/>
          </a:p>
          <a:p>
            <a:r>
              <a:rPr lang="en-NZ" sz="1200" dirty="0"/>
              <a:t>Ernest Shackleton’s argument for the expedition. </a:t>
            </a:r>
          </a:p>
        </p:txBody>
      </p:sp>
      <p:pic>
        <p:nvPicPr>
          <p:cNvPr id="5" name="Picture 4"/>
          <p:cNvPicPr>
            <a:picLocks noChangeAspect="1"/>
          </p:cNvPicPr>
          <p:nvPr/>
        </p:nvPicPr>
        <p:blipFill rotWithShape="1">
          <a:blip r:embed="rId11" cstate="print">
            <a:extLst>
              <a:ext uri="{28A0092B-C50C-407E-A947-70E740481C1C}">
                <a14:useLocalDpi xmlns:a14="http://schemas.microsoft.com/office/drawing/2010/main" val="0"/>
              </a:ext>
            </a:extLst>
          </a:blip>
          <a:srcRect r="49442" b="23897"/>
          <a:stretch/>
        </p:blipFill>
        <p:spPr>
          <a:xfrm>
            <a:off x="7961655" y="4445452"/>
            <a:ext cx="103669" cy="84301"/>
          </a:xfrm>
          <a:prstGeom prst="rect">
            <a:avLst/>
          </a:prstGeom>
        </p:spPr>
      </p:pic>
      <p:pic>
        <p:nvPicPr>
          <p:cNvPr id="6" name="Picture 5"/>
          <p:cNvPicPr>
            <a:picLocks noChangeAspect="1"/>
          </p:cNvPicPr>
          <p:nvPr/>
        </p:nvPicPr>
        <p:blipFill rotWithShape="1">
          <a:blip r:embed="rId12" cstate="print">
            <a:extLst>
              <a:ext uri="{28A0092B-C50C-407E-A947-70E740481C1C}">
                <a14:useLocalDpi xmlns:a14="http://schemas.microsoft.com/office/drawing/2010/main" val="0"/>
              </a:ext>
            </a:extLst>
          </a:blip>
          <a:srcRect l="49080" t="25037"/>
          <a:stretch/>
        </p:blipFill>
        <p:spPr>
          <a:xfrm>
            <a:off x="10586844" y="5367490"/>
            <a:ext cx="113264" cy="90081"/>
          </a:xfrm>
          <a:prstGeom prst="rect">
            <a:avLst/>
          </a:prstGeom>
        </p:spPr>
      </p:pic>
    </p:spTree>
    <p:extLst>
      <p:ext uri="{BB962C8B-B14F-4D97-AF65-F5344CB8AC3E}">
        <p14:creationId xmlns:p14="http://schemas.microsoft.com/office/powerpoint/2010/main" val="113897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Hover r:id="rId3" action="ppaction://hlinksldjump"/>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p:cNvSpPr/>
          <p:nvPr/>
        </p:nvSpPr>
        <p:spPr>
          <a:xfrm>
            <a:off x="2034072" y="2036497"/>
            <a:ext cx="2034073" cy="4143475"/>
          </a:xfrm>
          <a:prstGeom prst="rect">
            <a:avLst/>
          </a:prstGeom>
          <a:solidFill>
            <a:srgbClr val="8F9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0" y="2855167"/>
            <a:ext cx="12192000" cy="254725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a:hlinkHover r:id="rId4" action="ppaction://hlinksldjump"/>
          </p:cNvPr>
          <p:cNvSpPr txBox="1"/>
          <p:nvPr/>
        </p:nvSpPr>
        <p:spPr>
          <a:xfrm>
            <a:off x="6409" y="2877427"/>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6" name="TextBox 5">
            <a:hlinkHover r:id="rId5" action="ppaction://hlinksldjump"/>
          </p:cNvPr>
          <p:cNvSpPr txBox="1"/>
          <p:nvPr/>
        </p:nvSpPr>
        <p:spPr>
          <a:xfrm>
            <a:off x="2046986" y="2854029"/>
            <a:ext cx="2040673" cy="2708434"/>
          </a:xfrm>
          <a:prstGeom prst="rect">
            <a:avLst/>
          </a:prstGeom>
          <a:noFill/>
        </p:spPr>
        <p:txBody>
          <a:bodyPr wrap="square" rtlCol="0">
            <a:spAutoFit/>
          </a:bodyPr>
          <a:lstStyle/>
          <a:p>
            <a:pPr algn="ctr"/>
            <a:r>
              <a:rPr lang="en-NZ" sz="2000" dirty="0"/>
              <a:t>19 January 1915</a:t>
            </a:r>
          </a:p>
          <a:p>
            <a:pPr algn="ctr"/>
            <a:endParaRPr lang="en-NZ" sz="1600" dirty="0"/>
          </a:p>
          <a:p>
            <a:r>
              <a:rPr lang="en-NZ" sz="1400" dirty="0"/>
              <a:t>The </a:t>
            </a:r>
            <a:r>
              <a:rPr lang="en-NZ" sz="1400" i="1" dirty="0"/>
              <a:t>Endurance</a:t>
            </a:r>
            <a:r>
              <a:rPr lang="en-NZ" sz="1400" dirty="0"/>
              <a:t> is frozen solid in the pack ice. The ship is converted into winter quarters called The Ritz.</a:t>
            </a:r>
          </a:p>
          <a:p>
            <a:pPr algn="ctr"/>
            <a:endParaRPr lang="en-NZ" sz="1600" dirty="0"/>
          </a:p>
          <a:p>
            <a:pPr algn="ctr"/>
            <a:endParaRPr lang="en-NZ" sz="1600" dirty="0"/>
          </a:p>
          <a:p>
            <a:pPr algn="ctr"/>
            <a:endParaRPr lang="en-NZ" sz="1600" dirty="0"/>
          </a:p>
          <a:p>
            <a:pPr algn="ctr"/>
            <a:endParaRPr lang="en-NZ" sz="1600"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1154" y="1577327"/>
            <a:ext cx="3619421" cy="4475327"/>
          </a:xfrm>
          <a:prstGeom prst="rect">
            <a:avLst/>
          </a:prstGeom>
        </p:spPr>
      </p:pic>
      <p:sp>
        <p:nvSpPr>
          <p:cNvPr id="7" name="TextBox 6">
            <a:hlinkHover r:id="rId7" action="ppaction://hlinksldjump"/>
          </p:cNvPr>
          <p:cNvSpPr txBox="1"/>
          <p:nvPr/>
        </p:nvSpPr>
        <p:spPr>
          <a:xfrm>
            <a:off x="4055136" y="2886763"/>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8" name="TextBox 7">
            <a:hlinkHover r:id="rId8" action="ppaction://hlinksldjump"/>
          </p:cNvPr>
          <p:cNvSpPr txBox="1"/>
          <p:nvPr/>
        </p:nvSpPr>
        <p:spPr>
          <a:xfrm>
            <a:off x="6108818" y="2904286"/>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9" name="TextBox 8">
            <a:hlinkHover r:id="rId9" action="ppaction://hlinksldjump"/>
          </p:cNvPr>
          <p:cNvSpPr txBox="1"/>
          <p:nvPr/>
        </p:nvSpPr>
        <p:spPr>
          <a:xfrm>
            <a:off x="8136290" y="2855167"/>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10" name="TextBox 9">
            <a:hlinkHover r:id="rId10" action="ppaction://hlinksldjump"/>
          </p:cNvPr>
          <p:cNvSpPr txBox="1"/>
          <p:nvPr/>
        </p:nvSpPr>
        <p:spPr>
          <a:xfrm>
            <a:off x="10189972" y="2854029"/>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4" name="TextBox 3"/>
          <p:cNvSpPr txBox="1"/>
          <p:nvPr/>
        </p:nvSpPr>
        <p:spPr>
          <a:xfrm>
            <a:off x="8779299" y="4005932"/>
            <a:ext cx="2957661" cy="2123658"/>
          </a:xfrm>
          <a:prstGeom prst="rect">
            <a:avLst/>
          </a:prstGeom>
          <a:noFill/>
        </p:spPr>
        <p:txBody>
          <a:bodyPr wrap="square" rtlCol="0">
            <a:spAutoFit/>
          </a:bodyPr>
          <a:lstStyle/>
          <a:p>
            <a:r>
              <a:rPr lang="en-NZ" sz="1200" dirty="0"/>
              <a:t>At midnight on January 24, a crack 15 feet wide appeared about 50 yards ahead of the ship. By mid-morning the crack was a quarter of a mile across. A full head of steam was raised, all sails set, and the engines put full speed ahead in an attempt to break through the ice with all her might – and never moved a foot. </a:t>
            </a:r>
          </a:p>
          <a:p>
            <a:endParaRPr lang="en-NZ" sz="1200" dirty="0"/>
          </a:p>
          <a:p>
            <a:r>
              <a:rPr lang="en-NZ" sz="1200" dirty="0"/>
              <a:t>Alfred Lansing describing the attempt to break free from the pack ice.</a:t>
            </a:r>
          </a:p>
        </p:txBody>
      </p:sp>
      <p:pic>
        <p:nvPicPr>
          <p:cNvPr id="14" name="Picture 13"/>
          <p:cNvPicPr>
            <a:picLocks noChangeAspect="1"/>
          </p:cNvPicPr>
          <p:nvPr/>
        </p:nvPicPr>
        <p:blipFill rotWithShape="1">
          <a:blip r:embed="rId11" cstate="print">
            <a:extLst>
              <a:ext uri="{28A0092B-C50C-407E-A947-70E740481C1C}">
                <a14:useLocalDpi xmlns:a14="http://schemas.microsoft.com/office/drawing/2010/main" val="0"/>
              </a:ext>
            </a:extLst>
          </a:blip>
          <a:srcRect r="49442" b="23897"/>
          <a:stretch/>
        </p:blipFill>
        <p:spPr>
          <a:xfrm>
            <a:off x="8746978" y="4070398"/>
            <a:ext cx="103669" cy="84301"/>
          </a:xfrm>
          <a:prstGeom prst="rect">
            <a:avLst/>
          </a:prstGeom>
        </p:spPr>
      </p:pic>
      <p:pic>
        <p:nvPicPr>
          <p:cNvPr id="15" name="Picture 14"/>
          <p:cNvPicPr>
            <a:picLocks noChangeAspect="1"/>
          </p:cNvPicPr>
          <p:nvPr/>
        </p:nvPicPr>
        <p:blipFill rotWithShape="1">
          <a:blip r:embed="rId12" cstate="print">
            <a:extLst>
              <a:ext uri="{28A0092B-C50C-407E-A947-70E740481C1C}">
                <a14:useLocalDpi xmlns:a14="http://schemas.microsoft.com/office/drawing/2010/main" val="0"/>
              </a:ext>
            </a:extLst>
          </a:blip>
          <a:srcRect l="49080" t="25037"/>
          <a:stretch/>
        </p:blipFill>
        <p:spPr>
          <a:xfrm>
            <a:off x="10120331" y="5341891"/>
            <a:ext cx="113264" cy="90081"/>
          </a:xfrm>
          <a:prstGeom prst="rect">
            <a:avLst/>
          </a:prstGeom>
        </p:spPr>
      </p:pic>
    </p:spTree>
    <p:extLst>
      <p:ext uri="{BB962C8B-B14F-4D97-AF65-F5344CB8AC3E}">
        <p14:creationId xmlns:p14="http://schemas.microsoft.com/office/powerpoint/2010/main" val="3384860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Hover r:id="rId3" action="ppaction://hlinksldjump"/>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p:cNvSpPr/>
          <p:nvPr/>
        </p:nvSpPr>
        <p:spPr>
          <a:xfrm>
            <a:off x="4068145" y="1607287"/>
            <a:ext cx="2034073" cy="4143475"/>
          </a:xfrm>
          <a:prstGeom prst="rect">
            <a:avLst/>
          </a:prstGeom>
          <a:solidFill>
            <a:srgbClr val="DC5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0" y="2855167"/>
            <a:ext cx="12192000" cy="254725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a:hlinkHover r:id="rId4" action="ppaction://hlinksldjump"/>
          </p:cNvPr>
          <p:cNvSpPr txBox="1"/>
          <p:nvPr/>
        </p:nvSpPr>
        <p:spPr>
          <a:xfrm>
            <a:off x="12818" y="2873651"/>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4324" y="1471522"/>
            <a:ext cx="4053325" cy="4811068"/>
          </a:xfrm>
          <a:prstGeom prst="rect">
            <a:avLst/>
          </a:prstGeom>
        </p:spPr>
      </p:pic>
      <p:sp>
        <p:nvSpPr>
          <p:cNvPr id="6" name="TextBox 5">
            <a:hlinkHover r:id="rId6" action="ppaction://hlinksldjump"/>
          </p:cNvPr>
          <p:cNvSpPr txBox="1"/>
          <p:nvPr/>
        </p:nvSpPr>
        <p:spPr>
          <a:xfrm>
            <a:off x="2040673" y="2865459"/>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7" name="TextBox 6">
            <a:hlinkHover r:id="rId7" action="ppaction://hlinksldjump"/>
          </p:cNvPr>
          <p:cNvSpPr txBox="1"/>
          <p:nvPr/>
        </p:nvSpPr>
        <p:spPr>
          <a:xfrm>
            <a:off x="4075128" y="2855167"/>
            <a:ext cx="1994853" cy="2308324"/>
          </a:xfrm>
          <a:prstGeom prst="rect">
            <a:avLst/>
          </a:prstGeom>
          <a:noFill/>
        </p:spPr>
        <p:txBody>
          <a:bodyPr wrap="square" rtlCol="0">
            <a:spAutoFit/>
          </a:bodyPr>
          <a:lstStyle/>
          <a:p>
            <a:pPr algn="ctr"/>
            <a:r>
              <a:rPr lang="en-NZ" sz="2000" dirty="0"/>
              <a:t>24 October 1915</a:t>
            </a:r>
          </a:p>
          <a:p>
            <a:endParaRPr lang="en-NZ" sz="1200" dirty="0"/>
          </a:p>
          <a:p>
            <a:r>
              <a:rPr lang="en-NZ" sz="1400" dirty="0"/>
              <a:t>Under immense pressure from the ice the ship starts to leak and the order is given to abandon ship. </a:t>
            </a:r>
          </a:p>
          <a:p>
            <a:r>
              <a:rPr lang="en-NZ" sz="1400" dirty="0"/>
              <a:t>The </a:t>
            </a:r>
            <a:r>
              <a:rPr lang="en-NZ" sz="1400" i="1" dirty="0"/>
              <a:t>Endurance</a:t>
            </a:r>
            <a:r>
              <a:rPr lang="en-NZ" sz="1400" dirty="0"/>
              <a:t> finally slips under the ice in late November. </a:t>
            </a:r>
          </a:p>
        </p:txBody>
      </p:sp>
      <p:sp>
        <p:nvSpPr>
          <p:cNvPr id="8" name="TextBox 7">
            <a:hlinkHover r:id="rId8" action="ppaction://hlinksldjump"/>
          </p:cNvPr>
          <p:cNvSpPr txBox="1"/>
          <p:nvPr/>
        </p:nvSpPr>
        <p:spPr>
          <a:xfrm>
            <a:off x="6102218" y="2873651"/>
            <a:ext cx="2040673" cy="2554545"/>
          </a:xfrm>
          <a:prstGeom prst="rect">
            <a:avLst/>
          </a:prstGeom>
          <a:noFill/>
        </p:spPr>
        <p:txBody>
          <a:bodyPr wrap="square" rtlCol="0">
            <a:spAutoFit/>
          </a:bodyPr>
          <a:lstStyle/>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9" name="TextBox 8">
            <a:hlinkHover r:id="rId9" action="ppaction://hlinksldjump"/>
          </p:cNvPr>
          <p:cNvSpPr txBox="1"/>
          <p:nvPr/>
        </p:nvSpPr>
        <p:spPr>
          <a:xfrm>
            <a:off x="8142890" y="2873651"/>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10" name="TextBox 9">
            <a:hlinkHover r:id="rId10" action="ppaction://hlinksldjump"/>
          </p:cNvPr>
          <p:cNvSpPr txBox="1"/>
          <p:nvPr/>
        </p:nvSpPr>
        <p:spPr>
          <a:xfrm>
            <a:off x="10125308" y="2873651"/>
            <a:ext cx="2040673" cy="2554545"/>
          </a:xfrm>
          <a:prstGeom prst="rect">
            <a:avLst/>
          </a:prstGeom>
          <a:noFill/>
        </p:spPr>
        <p:txBody>
          <a:bodyPr wrap="square" rtlCol="0">
            <a:spAutoFit/>
          </a:bodyPr>
          <a:lstStyle/>
          <a:p>
            <a:pPr algn="ctr"/>
            <a:endParaRPr lang="en-NZ" sz="2000" dirty="0"/>
          </a:p>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13" name="TextBox 12"/>
          <p:cNvSpPr txBox="1"/>
          <p:nvPr/>
        </p:nvSpPr>
        <p:spPr>
          <a:xfrm>
            <a:off x="234024" y="4517160"/>
            <a:ext cx="3324089" cy="1569660"/>
          </a:xfrm>
          <a:prstGeom prst="rect">
            <a:avLst/>
          </a:prstGeom>
          <a:noFill/>
        </p:spPr>
        <p:txBody>
          <a:bodyPr wrap="square" rtlCol="0">
            <a:spAutoFit/>
          </a:bodyPr>
          <a:lstStyle/>
          <a:p>
            <a:r>
              <a:rPr lang="en-NZ" sz="1200" dirty="0"/>
              <a:t>This is not a pleasant job. We have to dig a hole down through the coals while beams and timbers groan and crack all around us like pistol shots. The darkness is almost complete and we mess about in the wet with half frozen hands.</a:t>
            </a:r>
          </a:p>
          <a:p>
            <a:endParaRPr lang="en-NZ" sz="1200" dirty="0"/>
          </a:p>
          <a:p>
            <a:r>
              <a:rPr lang="en-NZ" sz="1200" dirty="0"/>
              <a:t>Frank Worsley on caulking the seams of the </a:t>
            </a:r>
            <a:r>
              <a:rPr lang="en-NZ" sz="1200" i="1" dirty="0"/>
              <a:t>Endurance. </a:t>
            </a:r>
            <a:endParaRPr lang="en-NZ" dirty="0"/>
          </a:p>
        </p:txBody>
      </p:sp>
      <p:pic>
        <p:nvPicPr>
          <p:cNvPr id="15" name="Picture 14"/>
          <p:cNvPicPr>
            <a:picLocks noChangeAspect="1"/>
          </p:cNvPicPr>
          <p:nvPr/>
        </p:nvPicPr>
        <p:blipFill rotWithShape="1">
          <a:blip r:embed="rId11" cstate="print">
            <a:extLst>
              <a:ext uri="{28A0092B-C50C-407E-A947-70E740481C1C}">
                <a14:useLocalDpi xmlns:a14="http://schemas.microsoft.com/office/drawing/2010/main" val="0"/>
              </a:ext>
            </a:extLst>
          </a:blip>
          <a:srcRect r="49442" b="23897"/>
          <a:stretch/>
        </p:blipFill>
        <p:spPr>
          <a:xfrm>
            <a:off x="201787" y="4557570"/>
            <a:ext cx="103669" cy="84301"/>
          </a:xfrm>
          <a:prstGeom prst="rect">
            <a:avLst/>
          </a:prstGeom>
        </p:spPr>
      </p:pic>
      <p:pic>
        <p:nvPicPr>
          <p:cNvPr id="16" name="Picture 15"/>
          <p:cNvPicPr>
            <a:picLocks noChangeAspect="1"/>
          </p:cNvPicPr>
          <p:nvPr/>
        </p:nvPicPr>
        <p:blipFill rotWithShape="1">
          <a:blip r:embed="rId12" cstate="print">
            <a:extLst>
              <a:ext uri="{28A0092B-C50C-407E-A947-70E740481C1C}">
                <a14:useLocalDpi xmlns:a14="http://schemas.microsoft.com/office/drawing/2010/main" val="0"/>
              </a:ext>
            </a:extLst>
          </a:blip>
          <a:srcRect l="49080" t="25037"/>
          <a:stretch/>
        </p:blipFill>
        <p:spPr>
          <a:xfrm>
            <a:off x="2388113" y="5297769"/>
            <a:ext cx="113264" cy="90081"/>
          </a:xfrm>
          <a:prstGeom prst="rect">
            <a:avLst/>
          </a:prstGeom>
        </p:spPr>
      </p:pic>
    </p:spTree>
    <p:extLst>
      <p:ext uri="{BB962C8B-B14F-4D97-AF65-F5344CB8AC3E}">
        <p14:creationId xmlns:p14="http://schemas.microsoft.com/office/powerpoint/2010/main" val="85582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Hover r:id="rId3" action="ppaction://hlinksldjump"/>
          </p:cNvPr>
          <p:cNvSpPr/>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p:cNvSpPr/>
          <p:nvPr/>
        </p:nvSpPr>
        <p:spPr>
          <a:xfrm>
            <a:off x="6096000" y="2437711"/>
            <a:ext cx="2034073" cy="4143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0" y="2855167"/>
            <a:ext cx="12192000" cy="254725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55" y="2193685"/>
            <a:ext cx="5100622" cy="3519429"/>
          </a:xfrm>
          <a:prstGeom prst="rect">
            <a:avLst/>
          </a:prstGeom>
        </p:spPr>
      </p:pic>
      <p:sp>
        <p:nvSpPr>
          <p:cNvPr id="5" name="TextBox 4">
            <a:hlinkHover r:id="rId5" action="ppaction://hlinksldjump"/>
          </p:cNvPr>
          <p:cNvSpPr txBox="1"/>
          <p:nvPr/>
        </p:nvSpPr>
        <p:spPr>
          <a:xfrm>
            <a:off x="-32619" y="2891243"/>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6" name="TextBox 5">
            <a:hlinkHover r:id="rId6" action="ppaction://hlinksldjump"/>
          </p:cNvPr>
          <p:cNvSpPr txBox="1"/>
          <p:nvPr/>
        </p:nvSpPr>
        <p:spPr>
          <a:xfrm>
            <a:off x="2021159" y="2908659"/>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7" name="TextBox 6">
            <a:hlinkHover r:id="rId7" action="ppaction://hlinksldjump"/>
          </p:cNvPr>
          <p:cNvSpPr txBox="1"/>
          <p:nvPr/>
        </p:nvSpPr>
        <p:spPr>
          <a:xfrm>
            <a:off x="4061832" y="2956558"/>
            <a:ext cx="2040673" cy="2554545"/>
          </a:xfrm>
          <a:prstGeom prst="rect">
            <a:avLst/>
          </a:prstGeom>
          <a:noFill/>
        </p:spPr>
        <p:txBody>
          <a:bodyPr wrap="square" rtlCol="0">
            <a:spAutoFit/>
          </a:bodyPr>
          <a:lstStyle/>
          <a:p>
            <a:pPr algn="ctr"/>
            <a:endParaRPr lang="en-NZ" sz="2000" dirty="0"/>
          </a:p>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8" name="TextBox 7">
            <a:hlinkHover r:id="rId8" action="ppaction://hlinksldjump"/>
          </p:cNvPr>
          <p:cNvSpPr txBox="1"/>
          <p:nvPr/>
        </p:nvSpPr>
        <p:spPr>
          <a:xfrm>
            <a:off x="6109105" y="2855167"/>
            <a:ext cx="2040673" cy="3170099"/>
          </a:xfrm>
          <a:prstGeom prst="rect">
            <a:avLst/>
          </a:prstGeom>
          <a:noFill/>
        </p:spPr>
        <p:txBody>
          <a:bodyPr wrap="square" rtlCol="0">
            <a:spAutoFit/>
          </a:bodyPr>
          <a:lstStyle/>
          <a:p>
            <a:pPr algn="ctr"/>
            <a:r>
              <a:rPr lang="en-NZ" sz="2000" dirty="0"/>
              <a:t>14 April 1916</a:t>
            </a:r>
          </a:p>
          <a:p>
            <a:endParaRPr lang="en-NZ" sz="1200" dirty="0"/>
          </a:p>
          <a:p>
            <a:r>
              <a:rPr lang="en-NZ" sz="1400" dirty="0"/>
              <a:t>The 28 men arrive at Elephant Island after 5 months living on the sea ice. It was the first time they had stood on land in 16 months. The men laughed with joy and celebrated with a hot drink. </a:t>
            </a:r>
          </a:p>
          <a:p>
            <a:endParaRPr lang="en-NZ" sz="1400" dirty="0"/>
          </a:p>
          <a:p>
            <a:endParaRPr lang="en-NZ" sz="1400" dirty="0"/>
          </a:p>
          <a:p>
            <a:endParaRPr lang="en-NZ" sz="1400" dirty="0"/>
          </a:p>
        </p:txBody>
      </p:sp>
      <p:sp>
        <p:nvSpPr>
          <p:cNvPr id="9" name="TextBox 8">
            <a:hlinkHover r:id="rId9" action="ppaction://hlinksldjump"/>
          </p:cNvPr>
          <p:cNvSpPr txBox="1"/>
          <p:nvPr/>
        </p:nvSpPr>
        <p:spPr>
          <a:xfrm>
            <a:off x="8136673" y="2830707"/>
            <a:ext cx="2040673" cy="2554545"/>
          </a:xfrm>
          <a:prstGeom prst="rect">
            <a:avLst/>
          </a:prstGeom>
          <a:noFill/>
        </p:spPr>
        <p:txBody>
          <a:bodyPr wrap="square" rtlCol="0">
            <a:spAutoFit/>
          </a:bodyPr>
          <a:lstStyle/>
          <a:p>
            <a:pPr algn="ctr"/>
            <a:endParaRPr lang="en-NZ" sz="2000" dirty="0"/>
          </a:p>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10" name="TextBox 9">
            <a:hlinkHover r:id="rId10" action="ppaction://hlinksldjump"/>
          </p:cNvPr>
          <p:cNvSpPr txBox="1"/>
          <p:nvPr/>
        </p:nvSpPr>
        <p:spPr>
          <a:xfrm>
            <a:off x="10164337" y="2863359"/>
            <a:ext cx="2040673" cy="2554545"/>
          </a:xfrm>
          <a:prstGeom prst="rect">
            <a:avLst/>
          </a:prstGeom>
          <a:noFill/>
        </p:spPr>
        <p:txBody>
          <a:bodyPr wrap="square" rtlCol="0">
            <a:spAutoFit/>
          </a:bodyPr>
          <a:lstStyle/>
          <a:p>
            <a:pPr algn="ctr"/>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a:p>
            <a:endParaRPr lang="en-NZ" sz="2000" dirty="0"/>
          </a:p>
        </p:txBody>
      </p:sp>
      <p:sp>
        <p:nvSpPr>
          <p:cNvPr id="4" name="TextBox 3"/>
          <p:cNvSpPr txBox="1"/>
          <p:nvPr/>
        </p:nvSpPr>
        <p:spPr>
          <a:xfrm>
            <a:off x="8418808" y="4923039"/>
            <a:ext cx="3451647" cy="1384995"/>
          </a:xfrm>
          <a:prstGeom prst="rect">
            <a:avLst/>
          </a:prstGeom>
          <a:noFill/>
        </p:spPr>
        <p:txBody>
          <a:bodyPr wrap="square" rtlCol="0">
            <a:spAutoFit/>
          </a:bodyPr>
          <a:lstStyle/>
          <a:p>
            <a:r>
              <a:rPr lang="en-NZ" sz="1200" dirty="0"/>
              <a:t>If there was a mistake in my sights, which were taken under very difficult conditions, twenty-eight men would have sailed out to death. Fortunately the sights proved correct. We made the island ahead fifty hours later.</a:t>
            </a:r>
          </a:p>
          <a:p>
            <a:endParaRPr lang="en-NZ" sz="1200" dirty="0"/>
          </a:p>
          <a:p>
            <a:r>
              <a:rPr lang="en-NZ" sz="1200" dirty="0"/>
              <a:t>Frank Worsley on navigating to Elephant Island.</a:t>
            </a:r>
          </a:p>
        </p:txBody>
      </p:sp>
      <p:pic>
        <p:nvPicPr>
          <p:cNvPr id="15" name="Picture 14"/>
          <p:cNvPicPr>
            <a:picLocks noChangeAspect="1"/>
          </p:cNvPicPr>
          <p:nvPr/>
        </p:nvPicPr>
        <p:blipFill rotWithShape="1">
          <a:blip r:embed="rId11" cstate="print">
            <a:extLst>
              <a:ext uri="{28A0092B-C50C-407E-A947-70E740481C1C}">
                <a14:useLocalDpi xmlns:a14="http://schemas.microsoft.com/office/drawing/2010/main" val="0"/>
              </a:ext>
            </a:extLst>
          </a:blip>
          <a:srcRect r="49442" b="23897"/>
          <a:stretch/>
        </p:blipFill>
        <p:spPr>
          <a:xfrm>
            <a:off x="8386678" y="4967409"/>
            <a:ext cx="103669" cy="84301"/>
          </a:xfrm>
          <a:prstGeom prst="rect">
            <a:avLst/>
          </a:prstGeom>
        </p:spPr>
      </p:pic>
      <p:pic>
        <p:nvPicPr>
          <p:cNvPr id="16" name="Picture 15"/>
          <p:cNvPicPr>
            <a:picLocks noChangeAspect="1"/>
          </p:cNvPicPr>
          <p:nvPr/>
        </p:nvPicPr>
        <p:blipFill rotWithShape="1">
          <a:blip r:embed="rId12" cstate="print">
            <a:extLst>
              <a:ext uri="{28A0092B-C50C-407E-A947-70E740481C1C}">
                <a14:useLocalDpi xmlns:a14="http://schemas.microsoft.com/office/drawing/2010/main" val="0"/>
              </a:ext>
            </a:extLst>
          </a:blip>
          <a:srcRect l="49080" t="25037"/>
          <a:stretch/>
        </p:blipFill>
        <p:spPr>
          <a:xfrm>
            <a:off x="9497462" y="5711415"/>
            <a:ext cx="113264" cy="90081"/>
          </a:xfrm>
          <a:prstGeom prst="rect">
            <a:avLst/>
          </a:prstGeom>
        </p:spPr>
      </p:pic>
    </p:spTree>
    <p:extLst>
      <p:ext uri="{BB962C8B-B14F-4D97-AF65-F5344CB8AC3E}">
        <p14:creationId xmlns:p14="http://schemas.microsoft.com/office/powerpoint/2010/main" val="1780573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6126</TotalTime>
  <Words>1586</Words>
  <Application>Microsoft Office PowerPoint</Application>
  <PresentationFormat>Widescreen</PresentationFormat>
  <Paragraphs>347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Office Theme</vt:lpstr>
      <vt:lpstr>Start </vt:lpstr>
      <vt:lpstr>Menu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Hennig</dc:creator>
  <cp:lastModifiedBy>Anthony Hennig</cp:lastModifiedBy>
  <cp:revision>149</cp:revision>
  <dcterms:created xsi:type="dcterms:W3CDTF">2021-09-28T00:33:51Z</dcterms:created>
  <dcterms:modified xsi:type="dcterms:W3CDTF">2024-01-31T23:58:46Z</dcterms:modified>
  <cp:contentStatus/>
</cp:coreProperties>
</file>